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E0C3-8F77-45B6-B8B8-3CA0B302C61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E D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F E D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1" y="0"/>
            <a:ext cx="4576292" cy="686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D C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E D C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9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 E D C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6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Epper Marshall</dc:creator>
  <cp:lastModifiedBy>Epper Marshall</cp:lastModifiedBy>
  <cp:revision>8</cp:revision>
  <dcterms:created xsi:type="dcterms:W3CDTF">2014-12-08T00:35:06Z</dcterms:created>
  <dcterms:modified xsi:type="dcterms:W3CDTF">2014-12-08T02:04:33Z</dcterms:modified>
</cp:coreProperties>
</file>