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3" r:id="rId5"/>
    <p:sldId id="258" r:id="rId6"/>
    <p:sldId id="264" r:id="rId7"/>
    <p:sldId id="259" r:id="rId8"/>
    <p:sldId id="265" r:id="rId9"/>
    <p:sldId id="260" r:id="rId10"/>
    <p:sldId id="266" r:id="rId11"/>
    <p:sldId id="261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5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FE0C3-8F77-45B6-B8B8-3CA0B302C619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280ED-E4A3-448C-88F6-CFB015BD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8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MCP+2-opt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Monte-Carlo “Popularity” with 2-opt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56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E D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8688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88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F E D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28823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474300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0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1" y="0"/>
            <a:ext cx="4576292" cy="68644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D C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811851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6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E D C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87614" y="974847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9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 D E F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9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1" y="991674"/>
            <a:ext cx="5009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F E D C B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06261" y="991674"/>
            <a:ext cx="1071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1696" y="991674"/>
            <a:ext cx="927279" cy="9233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00057" y="991674"/>
            <a:ext cx="927279" cy="92333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84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MCP+2-opt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Epper Marshall</dc:creator>
  <cp:lastModifiedBy>aitocir</cp:lastModifiedBy>
  <cp:revision>9</cp:revision>
  <dcterms:created xsi:type="dcterms:W3CDTF">2014-12-08T00:35:06Z</dcterms:created>
  <dcterms:modified xsi:type="dcterms:W3CDTF">2014-12-10T14:26:42Z</dcterms:modified>
</cp:coreProperties>
</file>