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84" y="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30E1168-55D7-4972-882C-7151EDD11EA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13554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4DB2FFA-62BF-41A4-AF0C-9229EFD74A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83C5EB-8C02-4BC7-A305-6F0EC976DD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9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93A79-682B-4AE3-80AB-FF1B544D64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67D8E-B873-47CD-830E-27C2A3D6E6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9ABA3C-38BA-4BC3-90A8-1B36CDD2F3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28213D-F9C7-4497-80FE-8A29C84D6D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5624A-F9B5-4E9E-A9D5-DD42ED402E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0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408BE-DEFC-4888-A59F-CA78969831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BEDC89-66D2-427A-AE01-4798ECA565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1D3EAF-CBE9-468A-BB71-B0DAD06406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445488-7290-40C6-BE17-5640B17310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23BA98-E8FE-4F1D-98BD-133B03594F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86195D0-8C8B-48AF-92C0-B6697B820E5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1. Cut Steel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Tubes, 2 ea: 1/4” x 6” x 12” x 26” long</a:t>
            </a:r>
          </a:p>
          <a:p>
            <a:pPr lvl="0"/>
            <a:r>
              <a:rPr lang="en-US"/>
              <a:t>Angle iron, 10 ea: 27” per frame diagram</a:t>
            </a:r>
          </a:p>
          <a:p>
            <a:pPr lvl="0"/>
            <a:r>
              <a:rPr lang="en-US"/>
              <a:t>Angle iron 1/4” x 2” x 2”, 2 ea: 4”, 1 ea: 2”, 2 ea: 8”</a:t>
            </a:r>
          </a:p>
          <a:p>
            <a:pPr lvl="0"/>
            <a:r>
              <a:rPr lang="en-US"/>
              <a:t>Flat steel, 1/4” x 6”: 1 ea: 6”, 4 ea: 12”</a:t>
            </a:r>
          </a:p>
          <a:p>
            <a:pPr lvl="0"/>
            <a:r>
              <a:rPr lang="en-US"/>
              <a:t>Flat steel, 1/4” x 8”: 13.5”</a:t>
            </a:r>
          </a:p>
          <a:p>
            <a:pPr lvl="0"/>
            <a:r>
              <a:rPr lang="en-US"/>
              <a:t>Flat steel 1/8” x 4”: 1 ea: 14”, 2 ea: 1”</a:t>
            </a:r>
          </a:p>
          <a:p>
            <a:pPr lvl="0"/>
            <a:r>
              <a:rPr lang="en-US"/>
              <a:t>1 ½" x 2” pipe coupling: cut in half</a:t>
            </a:r>
          </a:p>
          <a:p>
            <a:pPr lvl="0"/>
            <a:r>
              <a:rPr lang="en-US"/>
              <a:t>1” engine shaft: cut in half</a:t>
            </a:r>
          </a:p>
          <a:p>
            <a:pPr lvl="0"/>
            <a:r>
              <a:rPr lang="en-US"/>
              <a:t>3/4” 11 tooth spline shaft: cut in half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10. Install Oil Cooler &amp; Fan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Slide oil cooler / fan in place – be careful not to damage cooler fins</a:t>
            </a:r>
          </a:p>
          <a:p>
            <a:pPr lvl="0"/>
            <a:r>
              <a:rPr lang="en-US"/>
              <a:t>Loosely connect hydraulic hoses to oil cooler elbows</a:t>
            </a:r>
          </a:p>
          <a:p>
            <a:pPr lvl="0"/>
            <a:r>
              <a:rPr lang="en-US"/>
              <a:t>Test alignment of hydraulic hoses and adjust elbows if necessary</a:t>
            </a:r>
          </a:p>
          <a:p>
            <a:pPr lvl="0"/>
            <a:r>
              <a:rPr lang="en-US"/>
              <a:t>Install oil cooler/fan to expanded steel using rubber bushings and bolts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11. Install Control Panel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Position control panel</a:t>
            </a:r>
          </a:p>
          <a:p>
            <a:pPr lvl="0"/>
            <a:r>
              <a:rPr lang="en-US"/>
              <a:t>Connect and tighten hydraulic hoses between oil cooler and control panel</a:t>
            </a:r>
          </a:p>
          <a:p>
            <a:pPr lvl="0"/>
            <a:r>
              <a:rPr lang="en-US"/>
              <a:t>Connect ¼” hose for “Tank Return” to control panel and tank using hose clamps</a:t>
            </a:r>
          </a:p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12. Wire Harness and Battery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Mount solenoid to bracket</a:t>
            </a:r>
          </a:p>
          <a:p>
            <a:pPr lvl="0"/>
            <a:r>
              <a:rPr lang="en-US"/>
              <a:t>Insert battery in place</a:t>
            </a:r>
          </a:p>
          <a:p>
            <a:pPr lvl="0"/>
            <a:r>
              <a:rPr lang="en-US"/>
              <a:t>Plug key switch connector to switch</a:t>
            </a:r>
          </a:p>
          <a:p>
            <a:pPr lvl="0"/>
            <a:r>
              <a:rPr lang="en-US"/>
              <a:t>Plug in fan connectors</a:t>
            </a:r>
          </a:p>
          <a:p>
            <a:pPr lvl="0"/>
            <a:r>
              <a:rPr lang="en-US"/>
              <a:t>Connect wire lug to solenoid</a:t>
            </a:r>
          </a:p>
          <a:p>
            <a:pPr lvl="0"/>
            <a:r>
              <a:rPr lang="en-US"/>
              <a:t>Connect black battery cable to engine bolt and to battery</a:t>
            </a:r>
          </a:p>
          <a:p>
            <a:pPr lvl="0"/>
            <a:r>
              <a:rPr lang="en-US"/>
              <a:t>Connect red cable to solenoid and engine</a:t>
            </a:r>
          </a:p>
          <a:p>
            <a:pPr lvl="0"/>
            <a:r>
              <a:rPr lang="en-US"/>
              <a:t>Connect red cable to solenoid, then battery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13. Install Suction Plumbing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Use teflon tape on all NTP threads!</a:t>
            </a:r>
          </a:p>
          <a:p>
            <a:pPr lvl="0"/>
            <a:r>
              <a:rPr lang="en-US"/>
              <a:t>Install tank strainer in tank</a:t>
            </a:r>
          </a:p>
          <a:p>
            <a:pPr lvl="0"/>
            <a:r>
              <a:rPr lang="en-US"/>
              <a:t>Install 1” x 4” nipple in strainer</a:t>
            </a:r>
          </a:p>
          <a:p>
            <a:pPr lvl="0"/>
            <a:r>
              <a:rPr lang="en-US"/>
              <a:t>Install 1” elbow on nipple</a:t>
            </a:r>
          </a:p>
          <a:p>
            <a:pPr lvl="0"/>
            <a:r>
              <a:rPr lang="en-US"/>
              <a:t>Install suction hose with 2 ea hose clamps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14. Install Supply Plumbing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Use Teflon tape on all NPT threads!</a:t>
            </a:r>
          </a:p>
          <a:p>
            <a:pPr lvl="0"/>
            <a:r>
              <a:rPr lang="en-US"/>
              <a:t>Connect “long” elbow to pump</a:t>
            </a:r>
          </a:p>
          <a:p>
            <a:pPr lvl="0"/>
            <a:r>
              <a:rPr lang="en-US"/>
              <a:t>Connect ½” 1' hose between pump elbow and quick connect on control panel – minimize stress on hose</a:t>
            </a:r>
          </a:p>
          <a:p>
            <a:pPr lvl="0"/>
            <a:r>
              <a:rPr lang="en-US"/>
              <a:t>Install ¾” nipple and filter head to tank – make sure fluid flow is into tank</a:t>
            </a:r>
          </a:p>
          <a:p>
            <a:pPr lvl="0"/>
            <a:r>
              <a:rPr lang="en-US"/>
              <a:t>Install ¾” elbow in filter head</a:t>
            </a:r>
          </a:p>
          <a:p>
            <a:pPr lvl="0"/>
            <a:r>
              <a:rPr lang="en-US"/>
              <a:t>Install filter on filter head</a:t>
            </a:r>
          </a:p>
          <a:p>
            <a:pPr lvl="0"/>
            <a:r>
              <a:rPr lang="en-US"/>
              <a:t>Connect and tighten all ¾” JIC fittings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15. Fill With Fluids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16.Test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2. Fabricate tanks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Torch, then grind tubes and end plates</a:t>
            </a:r>
          </a:p>
          <a:p>
            <a:pPr lvl="0"/>
            <a:r>
              <a:rPr lang="en-US"/>
              <a:t>Drill ½” holes for sight gauge</a:t>
            </a:r>
          </a:p>
          <a:p>
            <a:pPr lvl="0"/>
            <a:r>
              <a:rPr lang="en-US"/>
              <a:t>Install sight gauge</a:t>
            </a:r>
          </a:p>
          <a:p>
            <a:pPr lvl="0"/>
            <a:r>
              <a:rPr lang="en-US"/>
              <a:t>Weld flanges, pipe coupling and filler neck</a:t>
            </a:r>
          </a:p>
          <a:p>
            <a:pPr lvl="0"/>
            <a:r>
              <a:rPr lang="en-US"/>
              <a:t>Weld end plates on tanks</a:t>
            </a:r>
          </a:p>
          <a:p>
            <a:pPr lvl="0"/>
            <a:r>
              <a:rPr lang="en-US"/>
              <a:t>Weld supports for engine &amp; control panel</a:t>
            </a:r>
          </a:p>
          <a:p>
            <a:pPr lvl="0"/>
            <a:r>
              <a:rPr lang="en-US"/>
              <a:t>Weld battery bracket to fuel tank and solenoid bracket to battery bracket</a:t>
            </a:r>
          </a:p>
          <a:p>
            <a:pPr lvl="0"/>
            <a:r>
              <a:rPr lang="en-US"/>
              <a:t>Soap bubble test and re-weld if necessary</a:t>
            </a:r>
          </a:p>
          <a:p>
            <a:pPr lvl="0"/>
            <a:r>
              <a:rPr lang="en-US"/>
              <a:t>Drill smaller 7/16” holes &amp; tap ¼” NPTF</a:t>
            </a:r>
          </a:p>
          <a:p>
            <a:pPr lvl="0"/>
            <a:r>
              <a:rPr lang="en-US"/>
              <a:t>Mask holes and paint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3. Shaft Coupling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Cut couplings in half</a:t>
            </a:r>
          </a:p>
          <a:p>
            <a:pPr lvl="0"/>
            <a:r>
              <a:rPr lang="en-US"/>
              <a:t>Preferably: Use lathe to turn down cut ends</a:t>
            </a:r>
          </a:p>
          <a:p>
            <a:pPr lvl="0"/>
            <a:r>
              <a:rPr lang="en-US"/>
              <a:t>Insert plug into coupling halves</a:t>
            </a:r>
          </a:p>
          <a:p>
            <a:pPr lvl="0"/>
            <a:r>
              <a:rPr lang="en-US"/>
              <a:t>Clamp  and weld</a:t>
            </a:r>
          </a:p>
          <a:p>
            <a:pPr lvl="0"/>
            <a:r>
              <a:rPr lang="en-US"/>
              <a:t>Let cool standing vertically</a:t>
            </a:r>
          </a:p>
          <a:p>
            <a:pPr lvl="0"/>
            <a:r>
              <a:rPr lang="en-US"/>
              <a:t>Paint external surfaces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4. Weld Frame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Note: Mitered joints welded on inside and outside</a:t>
            </a:r>
          </a:p>
          <a:p>
            <a:pPr lvl="0"/>
            <a:r>
              <a:rPr lang="en-US"/>
              <a:t>Begin in one corner, lay two members on flat surface, clamp and weld</a:t>
            </a:r>
          </a:p>
          <a:p>
            <a:pPr lvl="0"/>
            <a:r>
              <a:rPr lang="en-US"/>
              <a:t>Add third member, clamp and measure – verify parallel with opposing member and weld</a:t>
            </a:r>
          </a:p>
          <a:p>
            <a:pPr lvl="0"/>
            <a:r>
              <a:rPr lang="en-US"/>
              <a:t>Add forth member, verify alignment and weld</a:t>
            </a:r>
          </a:p>
          <a:p>
            <a:pPr lvl="0"/>
            <a:r>
              <a:rPr lang="en-US"/>
              <a:t>Complete second rectangle</a:t>
            </a:r>
          </a:p>
          <a:p>
            <a:pPr lvl="0"/>
            <a:r>
              <a:rPr lang="en-US"/>
              <a:t>Weld hoist points to upper frame members</a:t>
            </a:r>
          </a:p>
          <a:p>
            <a:pPr lvl="0"/>
            <a:r>
              <a:rPr lang="en-US"/>
              <a:t>Align fifth and sixth members on one rectangle and weld</a:t>
            </a:r>
          </a:p>
          <a:p>
            <a:pPr lvl="0"/>
            <a:r>
              <a:rPr lang="en-US"/>
              <a:t>Align second rectangle to first, position tanks inside frame and complete frame welds</a:t>
            </a:r>
          </a:p>
          <a:p>
            <a:pPr lvl="0"/>
            <a:r>
              <a:rPr lang="en-US"/>
              <a:t>Weld expanded steel to hydraulic reservoir</a:t>
            </a:r>
          </a:p>
          <a:p>
            <a:pPr lvl="0"/>
            <a:r>
              <a:rPr lang="en-US"/>
              <a:t>Weld solenoid bracket to battery bracket</a:t>
            </a:r>
          </a:p>
          <a:p>
            <a:pPr lvl="0"/>
            <a:r>
              <a:rPr lang="en-US"/>
              <a:t>Paint frame &amp; tank surfaces that will be inaccessible later</a:t>
            </a:r>
          </a:p>
          <a:p>
            <a:pPr lvl="0"/>
            <a:r>
              <a:rPr lang="en-US"/>
              <a:t>Weld tanks to frame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5. Engine/pump mount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Torch &amp; drill holes in engine &amp; pump plates – verify that holes on engine plate match those on support brackets on tanks</a:t>
            </a:r>
          </a:p>
          <a:p>
            <a:pPr lvl="0"/>
            <a:r>
              <a:rPr lang="en-US"/>
              <a:t>Weld angle iron to pump plate</a:t>
            </a:r>
          </a:p>
          <a:p>
            <a:pPr lvl="0"/>
            <a:r>
              <a:rPr lang="en-US"/>
              <a:t>Mount pump on pump plate</a:t>
            </a:r>
          </a:p>
          <a:p>
            <a:pPr lvl="0"/>
            <a:r>
              <a:rPr lang="en-US"/>
              <a:t>Mount engine on engine plate</a:t>
            </a:r>
          </a:p>
          <a:p>
            <a:pPr lvl="0"/>
            <a:r>
              <a:rPr lang="en-US"/>
              <a:t>Insert key in shaft coupling and connect to engine</a:t>
            </a:r>
          </a:p>
          <a:p>
            <a:pPr lvl="0"/>
            <a:r>
              <a:rPr lang="en-US"/>
              <a:t>Slide pump assembly to shaft coupling</a:t>
            </a:r>
          </a:p>
          <a:p>
            <a:pPr lvl="0"/>
            <a:r>
              <a:rPr lang="en-US"/>
              <a:t>Place 4” spacers between pump &amp; engine plates</a:t>
            </a:r>
          </a:p>
          <a:p>
            <a:pPr lvl="0"/>
            <a:r>
              <a:rPr lang="en-US"/>
              <a:t>Tack angle iron to engine plate</a:t>
            </a:r>
          </a:p>
          <a:p>
            <a:pPr lvl="0"/>
            <a:r>
              <a:rPr lang="en-US"/>
              <a:t>Remove spacers and weld</a:t>
            </a:r>
          </a:p>
          <a:p>
            <a:pPr lvl="0"/>
            <a:r>
              <a:rPr lang="en-US"/>
              <a:t>Remove engine / pump assembly and paint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6. Fabricate Control Panel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Torch, drill, file control panel holes to drawing</a:t>
            </a:r>
          </a:p>
          <a:p>
            <a:pPr lvl="0"/>
            <a:r>
              <a:rPr lang="en-US"/>
              <a:t>For key switch hole, use switch while filing to test for proper hole size</a:t>
            </a:r>
          </a:p>
          <a:p>
            <a:pPr lvl="0"/>
            <a:r>
              <a:rPr lang="en-US"/>
              <a:t>Weld throttle bracket to back side &amp; drill bracket</a:t>
            </a:r>
          </a:p>
          <a:p>
            <a:pPr lvl="0"/>
            <a:r>
              <a:rPr lang="en-US"/>
              <a:t>Paint</a:t>
            </a:r>
          </a:p>
          <a:p>
            <a:pPr lvl="0"/>
            <a:r>
              <a:rPr lang="en-US"/>
              <a:t>Mount control panel components:</a:t>
            </a:r>
          </a:p>
          <a:p>
            <a:pPr lvl="1" rtl="0" hangingPunct="0"/>
            <a:r>
              <a:rPr lang="en-US"/>
              <a:t>Quick couplers</a:t>
            </a:r>
          </a:p>
          <a:p>
            <a:pPr lvl="1" rtl="0" hangingPunct="0"/>
            <a:r>
              <a:rPr lang="en-US"/>
              <a:t>Key switch</a:t>
            </a:r>
          </a:p>
          <a:p>
            <a:pPr lvl="1" rtl="0" hangingPunct="0"/>
            <a:r>
              <a:rPr lang="en-US"/>
              <a:t>Throttle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7. Fabricate Wire Harness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Cut wire:</a:t>
            </a:r>
          </a:p>
          <a:p>
            <a:pPr lvl="1" rtl="0" hangingPunct="0"/>
            <a:r>
              <a:rPr lang="en-US"/>
              <a:t>2 ea: 10” 2 ga red</a:t>
            </a:r>
          </a:p>
          <a:p>
            <a:pPr lvl="1" rtl="0" hangingPunct="0"/>
            <a:r>
              <a:rPr lang="en-US"/>
              <a:t>1 ea: 12” 2 ga black</a:t>
            </a:r>
          </a:p>
          <a:p>
            <a:pPr lvl="0"/>
            <a:r>
              <a:rPr lang="en-US"/>
              <a:t>3/8” copper tubing: 6 ea @ 1 ½”</a:t>
            </a:r>
          </a:p>
          <a:p>
            <a:pPr lvl="0"/>
            <a:r>
              <a:rPr lang="en-US"/>
              <a:t>Align wires, cut and strip ends appropriately</a:t>
            </a:r>
          </a:p>
          <a:p>
            <a:pPr lvl="0"/>
            <a:r>
              <a:rPr lang="en-US"/>
              <a:t>Crimp fan connectors on wires</a:t>
            </a:r>
          </a:p>
          <a:p>
            <a:pPr lvl="0"/>
            <a:r>
              <a:rPr lang="en-US"/>
              <a:t>Crimp circular lug on wire for solenoid</a:t>
            </a:r>
          </a:p>
          <a:p>
            <a:pPr lvl="0"/>
            <a:r>
              <a:rPr lang="en-US"/>
              <a:t>Crimp pins on wires and insert into connector</a:t>
            </a:r>
          </a:p>
          <a:p>
            <a:pPr lvl="0"/>
            <a:r>
              <a:rPr lang="en-US"/>
              <a:t>On large gauge wires, begin on ends with single wire – flare ends of copper tubing, insert wire, flatten with hammer and drill</a:t>
            </a:r>
          </a:p>
          <a:p>
            <a:pPr lvl="0"/>
            <a:r>
              <a:rPr lang="en-US"/>
              <a:t>Proceed to ends with multiple wires – flare, insert, flatten and drill</a:t>
            </a:r>
          </a:p>
          <a:p>
            <a:pPr lvl="0"/>
            <a:r>
              <a:rPr lang="en-US"/>
              <a:t>Cut heat shrink tubing, install on cables with multiple wires and heat to shrink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8. Oil Cooler &amp; Fan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Put teflon tape onto elbow connector NPT threads</a:t>
            </a:r>
          </a:p>
          <a:p>
            <a:pPr lvl="0"/>
            <a:r>
              <a:rPr lang="en-US"/>
              <a:t>Screw elbows into oil cooler</a:t>
            </a:r>
          </a:p>
          <a:p>
            <a:pPr lvl="0"/>
            <a:r>
              <a:rPr lang="en-US"/>
              <a:t>Position oil cooler: elbows up and facing you</a:t>
            </a:r>
          </a:p>
          <a:p>
            <a:pPr lvl="0"/>
            <a:r>
              <a:rPr lang="en-US"/>
              <a:t>Insert plastic brackets in fan</a:t>
            </a:r>
          </a:p>
          <a:p>
            <a:pPr lvl="0"/>
            <a:r>
              <a:rPr lang="en-US"/>
              <a:t>Place fan on oil cooler – wires pointing left</a:t>
            </a:r>
          </a:p>
          <a:p>
            <a:pPr lvl="0"/>
            <a:r>
              <a:rPr lang="en-US"/>
              <a:t>Insert plastic fasteners through oil cooler and plastic fasteners, then secure (use foam pads to protect fins)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9. Install Engine / Pump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n-US"/>
              <a:t>Hoist engine / pump</a:t>
            </a:r>
          </a:p>
          <a:p>
            <a:pPr lvl="0"/>
            <a:r>
              <a:rPr lang="en-US"/>
              <a:t>Attach vibration isolators to supports on tanks – loosely tighten from underneath</a:t>
            </a:r>
          </a:p>
          <a:p>
            <a:pPr lvl="0"/>
            <a:r>
              <a:rPr lang="en-US"/>
              <a:t>Lower engine into frame until mated with isolators</a:t>
            </a:r>
          </a:p>
          <a:p>
            <a:pPr lvl="0"/>
            <a:r>
              <a:rPr lang="en-US"/>
              <a:t>With full weight on vibration isolators install and tighten nuts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960</Words>
  <Application>Microsoft Office PowerPoint</Application>
  <PresentationFormat>On-screen Show (4:3)</PresentationFormat>
  <Paragraphs>119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</vt:lpstr>
      <vt:lpstr>1. Cut Steel</vt:lpstr>
      <vt:lpstr>2. Fabricate tanks</vt:lpstr>
      <vt:lpstr>3. Shaft Coupling</vt:lpstr>
      <vt:lpstr>4. Weld Frame</vt:lpstr>
      <vt:lpstr>5. Engine/pump mount</vt:lpstr>
      <vt:lpstr>6. Fabricate Control Panel</vt:lpstr>
      <vt:lpstr>7. Fabricate Wire Harness</vt:lpstr>
      <vt:lpstr>8. Oil Cooler &amp; Fan</vt:lpstr>
      <vt:lpstr>9. Install Engine / Pump</vt:lpstr>
      <vt:lpstr>10. Install Oil Cooler &amp; Fan</vt:lpstr>
      <vt:lpstr>11. Install Control Panel</vt:lpstr>
      <vt:lpstr>12. Wire Harness and Battery</vt:lpstr>
      <vt:lpstr>13. Install Suction Plumbing</vt:lpstr>
      <vt:lpstr>14. Install Supply Plumbing</vt:lpstr>
      <vt:lpstr>15. Fill With Fluids</vt:lpstr>
      <vt:lpstr>16.Test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Cut Steel</dc:title>
  <dc:creator>Tom</dc:creator>
  <cp:lastModifiedBy>Danny Epperson</cp:lastModifiedBy>
  <cp:revision>10</cp:revision>
  <dcterms:created xsi:type="dcterms:W3CDTF">2012-11-10T08:24:48Z</dcterms:created>
  <dcterms:modified xsi:type="dcterms:W3CDTF">2014-01-27T21:47:42Z</dcterms:modified>
</cp:coreProperties>
</file>