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hdphoto1.wdp" ContentType="image/vnd.ms-photo"/>
  <Override PartName="/ppt/media/image2.png" ContentType="image/png"/>
  <Override PartName="/ppt/media/image15.png" ContentType="image/png"/>
  <Override PartName="/ppt/media/image1.png" ContentType="image/png"/>
  <Override PartName="/ppt/media/image3.png" ContentType="image/png"/>
  <Override PartName="/ppt/media/image4.png" ContentType="image/png"/>
  <Override PartName="/ppt/media/image5.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399287" cy="43200637"/>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619640" y="1723680"/>
            <a:ext cx="29158920" cy="7214040"/>
          </a:xfrm>
          <a:prstGeom prst="rect">
            <a:avLst/>
          </a:prstGeom>
        </p:spPr>
        <p:txBody>
          <a:bodyPr lIns="0" rIns="0" tIns="0" bIns="0" anchor="ctr"/>
          <a:p>
            <a:endParaRPr b="0" lang="en-US" sz="7100" spc="-1" strike="noStrike">
              <a:solidFill>
                <a:srgbClr val="000000"/>
              </a:solidFill>
              <a:latin typeface="Franklin Gothic Book"/>
            </a:endParaRPr>
          </a:p>
        </p:txBody>
      </p:sp>
      <p:sp>
        <p:nvSpPr>
          <p:cNvPr id="34" name="PlaceHolder 2"/>
          <p:cNvSpPr>
            <a:spLocks noGrp="1"/>
          </p:cNvSpPr>
          <p:nvPr>
            <p:ph type="body"/>
          </p:nvPr>
        </p:nvSpPr>
        <p:spPr>
          <a:xfrm>
            <a:off x="1619640" y="10108800"/>
            <a:ext cx="29158920" cy="11951640"/>
          </a:xfrm>
          <a:prstGeom prst="rect">
            <a:avLst/>
          </a:prstGeom>
        </p:spPr>
        <p:txBody>
          <a:bodyPr lIns="0" rIns="0" tIns="0" bIns="0">
            <a:normAutofit/>
          </a:bodyPr>
          <a:p>
            <a:endParaRPr b="1" lang="en-US" sz="7600" spc="-1" strike="noStrike">
              <a:solidFill>
                <a:srgbClr val="000000"/>
              </a:solidFill>
              <a:latin typeface="Franklin Gothic Book"/>
            </a:endParaRPr>
          </a:p>
        </p:txBody>
      </p:sp>
      <p:sp>
        <p:nvSpPr>
          <p:cNvPr id="35" name="PlaceHolder 3"/>
          <p:cNvSpPr>
            <a:spLocks noGrp="1"/>
          </p:cNvSpPr>
          <p:nvPr>
            <p:ph type="body"/>
          </p:nvPr>
        </p:nvSpPr>
        <p:spPr>
          <a:xfrm>
            <a:off x="1619640" y="23196240"/>
            <a:ext cx="29158920" cy="11951640"/>
          </a:xfrm>
          <a:prstGeom prst="rect">
            <a:avLst/>
          </a:prstGeom>
        </p:spPr>
        <p:txBody>
          <a:bodyPr lIns="0" rIns="0" tIns="0" bIns="0">
            <a:normAutofit/>
          </a:bodyPr>
          <a:p>
            <a:endParaRPr b="1" lang="en-US" sz="7600" spc="-1" strike="noStrike">
              <a:solidFill>
                <a:srgbClr val="00000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619640" y="1723680"/>
            <a:ext cx="29158920" cy="7214040"/>
          </a:xfrm>
          <a:prstGeom prst="rect">
            <a:avLst/>
          </a:prstGeom>
        </p:spPr>
        <p:txBody>
          <a:bodyPr lIns="0" rIns="0" tIns="0" bIns="0" anchor="ctr"/>
          <a:p>
            <a:endParaRPr b="0" lang="en-US" sz="7100" spc="-1" strike="noStrike">
              <a:solidFill>
                <a:srgbClr val="000000"/>
              </a:solidFill>
              <a:latin typeface="Franklin Gothic Book"/>
            </a:endParaRPr>
          </a:p>
        </p:txBody>
      </p:sp>
      <p:sp>
        <p:nvSpPr>
          <p:cNvPr id="37" name="PlaceHolder 2"/>
          <p:cNvSpPr>
            <a:spLocks noGrp="1"/>
          </p:cNvSpPr>
          <p:nvPr>
            <p:ph type="body"/>
          </p:nvPr>
        </p:nvSpPr>
        <p:spPr>
          <a:xfrm>
            <a:off x="1619640" y="10108800"/>
            <a:ext cx="14229360" cy="11951640"/>
          </a:xfrm>
          <a:prstGeom prst="rect">
            <a:avLst/>
          </a:prstGeom>
        </p:spPr>
        <p:txBody>
          <a:bodyPr lIns="0" rIns="0" tIns="0" bIns="0">
            <a:normAutofit/>
          </a:bodyPr>
          <a:p>
            <a:endParaRPr b="1" lang="en-US" sz="7600" spc="-1" strike="noStrike">
              <a:solidFill>
                <a:srgbClr val="000000"/>
              </a:solidFill>
              <a:latin typeface="Franklin Gothic Book"/>
            </a:endParaRPr>
          </a:p>
        </p:txBody>
      </p:sp>
      <p:sp>
        <p:nvSpPr>
          <p:cNvPr id="38" name="PlaceHolder 3"/>
          <p:cNvSpPr>
            <a:spLocks noGrp="1"/>
          </p:cNvSpPr>
          <p:nvPr>
            <p:ph type="body"/>
          </p:nvPr>
        </p:nvSpPr>
        <p:spPr>
          <a:xfrm>
            <a:off x="16560720" y="10108800"/>
            <a:ext cx="14229360" cy="11951640"/>
          </a:xfrm>
          <a:prstGeom prst="rect">
            <a:avLst/>
          </a:prstGeom>
        </p:spPr>
        <p:txBody>
          <a:bodyPr lIns="0" rIns="0" tIns="0" bIns="0">
            <a:normAutofit/>
          </a:bodyPr>
          <a:p>
            <a:endParaRPr b="1" lang="en-US" sz="7600" spc="-1" strike="noStrike">
              <a:solidFill>
                <a:srgbClr val="000000"/>
              </a:solidFill>
              <a:latin typeface="Franklin Gothic Book"/>
            </a:endParaRPr>
          </a:p>
        </p:txBody>
      </p:sp>
      <p:sp>
        <p:nvSpPr>
          <p:cNvPr id="39" name="PlaceHolder 4"/>
          <p:cNvSpPr>
            <a:spLocks noGrp="1"/>
          </p:cNvSpPr>
          <p:nvPr>
            <p:ph type="body"/>
          </p:nvPr>
        </p:nvSpPr>
        <p:spPr>
          <a:xfrm>
            <a:off x="1619640" y="23196240"/>
            <a:ext cx="14229360" cy="11951640"/>
          </a:xfrm>
          <a:prstGeom prst="rect">
            <a:avLst/>
          </a:prstGeom>
        </p:spPr>
        <p:txBody>
          <a:bodyPr lIns="0" rIns="0" tIns="0" bIns="0">
            <a:normAutofit/>
          </a:bodyPr>
          <a:p>
            <a:endParaRPr b="1" lang="en-US" sz="7600" spc="-1" strike="noStrike">
              <a:solidFill>
                <a:srgbClr val="000000"/>
              </a:solidFill>
              <a:latin typeface="Franklin Gothic Book"/>
            </a:endParaRPr>
          </a:p>
        </p:txBody>
      </p:sp>
      <p:sp>
        <p:nvSpPr>
          <p:cNvPr id="40" name="PlaceHolder 5"/>
          <p:cNvSpPr>
            <a:spLocks noGrp="1"/>
          </p:cNvSpPr>
          <p:nvPr>
            <p:ph type="body"/>
          </p:nvPr>
        </p:nvSpPr>
        <p:spPr>
          <a:xfrm>
            <a:off x="16560720" y="23196240"/>
            <a:ext cx="14229360" cy="11951640"/>
          </a:xfrm>
          <a:prstGeom prst="rect">
            <a:avLst/>
          </a:prstGeom>
        </p:spPr>
        <p:txBody>
          <a:bodyPr lIns="0" rIns="0" tIns="0" bIns="0">
            <a:normAutofit/>
          </a:bodyPr>
          <a:p>
            <a:endParaRPr b="1" lang="en-US" sz="7600" spc="-1" strike="noStrike">
              <a:solidFill>
                <a:srgbClr val="00000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619640" y="1723680"/>
            <a:ext cx="29158920" cy="7214040"/>
          </a:xfrm>
          <a:prstGeom prst="rect">
            <a:avLst/>
          </a:prstGeom>
        </p:spPr>
        <p:txBody>
          <a:bodyPr lIns="0" rIns="0" tIns="0" bIns="0" anchor="ctr"/>
          <a:p>
            <a:endParaRPr b="0" lang="en-US" sz="7100" spc="-1" strike="noStrike">
              <a:solidFill>
                <a:srgbClr val="000000"/>
              </a:solidFill>
              <a:latin typeface="Franklin Gothic Book"/>
            </a:endParaRPr>
          </a:p>
        </p:txBody>
      </p:sp>
      <p:sp>
        <p:nvSpPr>
          <p:cNvPr id="42" name="PlaceHolder 2"/>
          <p:cNvSpPr>
            <a:spLocks noGrp="1"/>
          </p:cNvSpPr>
          <p:nvPr>
            <p:ph type="body"/>
          </p:nvPr>
        </p:nvSpPr>
        <p:spPr>
          <a:xfrm>
            <a:off x="1619640" y="10108800"/>
            <a:ext cx="9388800" cy="11951640"/>
          </a:xfrm>
          <a:prstGeom prst="rect">
            <a:avLst/>
          </a:prstGeom>
        </p:spPr>
        <p:txBody>
          <a:bodyPr lIns="0" rIns="0" tIns="0" bIns="0">
            <a:normAutofit/>
          </a:bodyPr>
          <a:p>
            <a:endParaRPr b="1" lang="en-US" sz="7600" spc="-1" strike="noStrike">
              <a:solidFill>
                <a:srgbClr val="000000"/>
              </a:solidFill>
              <a:latin typeface="Franklin Gothic Book"/>
            </a:endParaRPr>
          </a:p>
        </p:txBody>
      </p:sp>
      <p:sp>
        <p:nvSpPr>
          <p:cNvPr id="43" name="PlaceHolder 3"/>
          <p:cNvSpPr>
            <a:spLocks noGrp="1"/>
          </p:cNvSpPr>
          <p:nvPr>
            <p:ph type="body"/>
          </p:nvPr>
        </p:nvSpPr>
        <p:spPr>
          <a:xfrm>
            <a:off x="11478240" y="10108800"/>
            <a:ext cx="9388800" cy="11951640"/>
          </a:xfrm>
          <a:prstGeom prst="rect">
            <a:avLst/>
          </a:prstGeom>
        </p:spPr>
        <p:txBody>
          <a:bodyPr lIns="0" rIns="0" tIns="0" bIns="0">
            <a:normAutofit/>
          </a:bodyPr>
          <a:p>
            <a:endParaRPr b="1" lang="en-US" sz="7600" spc="-1" strike="noStrike">
              <a:solidFill>
                <a:srgbClr val="000000"/>
              </a:solidFill>
              <a:latin typeface="Franklin Gothic Book"/>
            </a:endParaRPr>
          </a:p>
        </p:txBody>
      </p:sp>
      <p:sp>
        <p:nvSpPr>
          <p:cNvPr id="44" name="PlaceHolder 4"/>
          <p:cNvSpPr>
            <a:spLocks noGrp="1"/>
          </p:cNvSpPr>
          <p:nvPr>
            <p:ph type="body"/>
          </p:nvPr>
        </p:nvSpPr>
        <p:spPr>
          <a:xfrm>
            <a:off x="21336840" y="10108800"/>
            <a:ext cx="9388800" cy="11951640"/>
          </a:xfrm>
          <a:prstGeom prst="rect">
            <a:avLst/>
          </a:prstGeom>
        </p:spPr>
        <p:txBody>
          <a:bodyPr lIns="0" rIns="0" tIns="0" bIns="0">
            <a:normAutofit/>
          </a:bodyPr>
          <a:p>
            <a:endParaRPr b="1" lang="en-US" sz="7600" spc="-1" strike="noStrike">
              <a:solidFill>
                <a:srgbClr val="000000"/>
              </a:solidFill>
              <a:latin typeface="Franklin Gothic Book"/>
            </a:endParaRPr>
          </a:p>
        </p:txBody>
      </p:sp>
      <p:sp>
        <p:nvSpPr>
          <p:cNvPr id="45" name="PlaceHolder 5"/>
          <p:cNvSpPr>
            <a:spLocks noGrp="1"/>
          </p:cNvSpPr>
          <p:nvPr>
            <p:ph type="body"/>
          </p:nvPr>
        </p:nvSpPr>
        <p:spPr>
          <a:xfrm>
            <a:off x="1619640" y="23196240"/>
            <a:ext cx="9388800" cy="11951640"/>
          </a:xfrm>
          <a:prstGeom prst="rect">
            <a:avLst/>
          </a:prstGeom>
        </p:spPr>
        <p:txBody>
          <a:bodyPr lIns="0" rIns="0" tIns="0" bIns="0">
            <a:normAutofit/>
          </a:bodyPr>
          <a:p>
            <a:endParaRPr b="1" lang="en-US" sz="7600" spc="-1" strike="noStrike">
              <a:solidFill>
                <a:srgbClr val="000000"/>
              </a:solidFill>
              <a:latin typeface="Franklin Gothic Book"/>
            </a:endParaRPr>
          </a:p>
        </p:txBody>
      </p:sp>
      <p:sp>
        <p:nvSpPr>
          <p:cNvPr id="46" name="PlaceHolder 6"/>
          <p:cNvSpPr>
            <a:spLocks noGrp="1"/>
          </p:cNvSpPr>
          <p:nvPr>
            <p:ph type="body"/>
          </p:nvPr>
        </p:nvSpPr>
        <p:spPr>
          <a:xfrm>
            <a:off x="11478240" y="23196240"/>
            <a:ext cx="9388800" cy="11951640"/>
          </a:xfrm>
          <a:prstGeom prst="rect">
            <a:avLst/>
          </a:prstGeom>
        </p:spPr>
        <p:txBody>
          <a:bodyPr lIns="0" rIns="0" tIns="0" bIns="0">
            <a:normAutofit/>
          </a:bodyPr>
          <a:p>
            <a:endParaRPr b="1" lang="en-US" sz="7600" spc="-1" strike="noStrike">
              <a:solidFill>
                <a:srgbClr val="000000"/>
              </a:solidFill>
              <a:latin typeface="Franklin Gothic Book"/>
            </a:endParaRPr>
          </a:p>
        </p:txBody>
      </p:sp>
      <p:sp>
        <p:nvSpPr>
          <p:cNvPr id="47" name="PlaceHolder 7"/>
          <p:cNvSpPr>
            <a:spLocks noGrp="1"/>
          </p:cNvSpPr>
          <p:nvPr>
            <p:ph type="body"/>
          </p:nvPr>
        </p:nvSpPr>
        <p:spPr>
          <a:xfrm>
            <a:off x="21336840" y="23196240"/>
            <a:ext cx="9388800" cy="11951640"/>
          </a:xfrm>
          <a:prstGeom prst="rect">
            <a:avLst/>
          </a:prstGeom>
        </p:spPr>
        <p:txBody>
          <a:bodyPr lIns="0" rIns="0" tIns="0" bIns="0">
            <a:normAutofit/>
          </a:bodyPr>
          <a:p>
            <a:endParaRPr b="1" lang="en-US" sz="7600" spc="-1" strike="noStrike">
              <a:solidFill>
                <a:srgbClr val="00000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619640" y="1723680"/>
            <a:ext cx="29158920" cy="7214040"/>
          </a:xfrm>
          <a:prstGeom prst="rect">
            <a:avLst/>
          </a:prstGeom>
        </p:spPr>
        <p:txBody>
          <a:bodyPr lIns="0" rIns="0" tIns="0" bIns="0" anchor="ctr"/>
          <a:p>
            <a:endParaRPr b="0" lang="en-US" sz="7100" spc="-1" strike="noStrike">
              <a:solidFill>
                <a:srgbClr val="000000"/>
              </a:solidFill>
              <a:latin typeface="Franklin Gothic Book"/>
            </a:endParaRPr>
          </a:p>
        </p:txBody>
      </p:sp>
      <p:sp>
        <p:nvSpPr>
          <p:cNvPr id="13" name="PlaceHolder 2"/>
          <p:cNvSpPr>
            <a:spLocks noGrp="1"/>
          </p:cNvSpPr>
          <p:nvPr>
            <p:ph type="subTitle"/>
          </p:nvPr>
        </p:nvSpPr>
        <p:spPr>
          <a:xfrm>
            <a:off x="1619640" y="10108800"/>
            <a:ext cx="29158920" cy="2505600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19640" y="1723680"/>
            <a:ext cx="29158920" cy="7214040"/>
          </a:xfrm>
          <a:prstGeom prst="rect">
            <a:avLst/>
          </a:prstGeom>
        </p:spPr>
        <p:txBody>
          <a:bodyPr lIns="0" rIns="0" tIns="0" bIns="0" anchor="ctr"/>
          <a:p>
            <a:endParaRPr b="0" lang="en-US" sz="7100" spc="-1" strike="noStrike">
              <a:solidFill>
                <a:srgbClr val="000000"/>
              </a:solidFill>
              <a:latin typeface="Franklin Gothic Book"/>
            </a:endParaRPr>
          </a:p>
        </p:txBody>
      </p:sp>
      <p:sp>
        <p:nvSpPr>
          <p:cNvPr id="15" name="PlaceHolder 2"/>
          <p:cNvSpPr>
            <a:spLocks noGrp="1"/>
          </p:cNvSpPr>
          <p:nvPr>
            <p:ph type="body"/>
          </p:nvPr>
        </p:nvSpPr>
        <p:spPr>
          <a:xfrm>
            <a:off x="1619640" y="10108800"/>
            <a:ext cx="29158920" cy="25056000"/>
          </a:xfrm>
          <a:prstGeom prst="rect">
            <a:avLst/>
          </a:prstGeom>
        </p:spPr>
        <p:txBody>
          <a:bodyPr lIns="0" rIns="0" tIns="0" bIns="0">
            <a:normAutofit/>
          </a:bodyPr>
          <a:p>
            <a:endParaRPr b="1" lang="en-US" sz="7600" spc="-1" strike="noStrike">
              <a:solidFill>
                <a:srgbClr val="00000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619640" y="1723680"/>
            <a:ext cx="29158920" cy="7214040"/>
          </a:xfrm>
          <a:prstGeom prst="rect">
            <a:avLst/>
          </a:prstGeom>
        </p:spPr>
        <p:txBody>
          <a:bodyPr lIns="0" rIns="0" tIns="0" bIns="0" anchor="ctr"/>
          <a:p>
            <a:endParaRPr b="0" lang="en-US" sz="7100" spc="-1" strike="noStrike">
              <a:solidFill>
                <a:srgbClr val="000000"/>
              </a:solidFill>
              <a:latin typeface="Franklin Gothic Book"/>
            </a:endParaRPr>
          </a:p>
        </p:txBody>
      </p:sp>
      <p:sp>
        <p:nvSpPr>
          <p:cNvPr id="17" name="PlaceHolder 2"/>
          <p:cNvSpPr>
            <a:spLocks noGrp="1"/>
          </p:cNvSpPr>
          <p:nvPr>
            <p:ph type="body"/>
          </p:nvPr>
        </p:nvSpPr>
        <p:spPr>
          <a:xfrm>
            <a:off x="1619640" y="10108800"/>
            <a:ext cx="14229360" cy="25056000"/>
          </a:xfrm>
          <a:prstGeom prst="rect">
            <a:avLst/>
          </a:prstGeom>
        </p:spPr>
        <p:txBody>
          <a:bodyPr lIns="0" rIns="0" tIns="0" bIns="0">
            <a:normAutofit/>
          </a:bodyPr>
          <a:p>
            <a:endParaRPr b="1" lang="en-US" sz="7600" spc="-1" strike="noStrike">
              <a:solidFill>
                <a:srgbClr val="000000"/>
              </a:solidFill>
              <a:latin typeface="Franklin Gothic Book"/>
            </a:endParaRPr>
          </a:p>
        </p:txBody>
      </p:sp>
      <p:sp>
        <p:nvSpPr>
          <p:cNvPr id="18" name="PlaceHolder 3"/>
          <p:cNvSpPr>
            <a:spLocks noGrp="1"/>
          </p:cNvSpPr>
          <p:nvPr>
            <p:ph type="body"/>
          </p:nvPr>
        </p:nvSpPr>
        <p:spPr>
          <a:xfrm>
            <a:off x="16560720" y="10108800"/>
            <a:ext cx="14229360" cy="25056000"/>
          </a:xfrm>
          <a:prstGeom prst="rect">
            <a:avLst/>
          </a:prstGeom>
        </p:spPr>
        <p:txBody>
          <a:bodyPr lIns="0" rIns="0" tIns="0" bIns="0">
            <a:normAutofit/>
          </a:bodyPr>
          <a:p>
            <a:endParaRPr b="1" lang="en-US" sz="7600" spc="-1" strike="noStrike">
              <a:solidFill>
                <a:srgbClr val="00000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619640" y="1723680"/>
            <a:ext cx="29158920" cy="7214040"/>
          </a:xfrm>
          <a:prstGeom prst="rect">
            <a:avLst/>
          </a:prstGeom>
        </p:spPr>
        <p:txBody>
          <a:bodyPr lIns="0" rIns="0" tIns="0" bIns="0" anchor="ctr"/>
          <a:p>
            <a:endParaRPr b="0" lang="en-US" sz="71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619640" y="1723680"/>
            <a:ext cx="29158920" cy="33441120"/>
          </a:xfrm>
          <a:prstGeom prst="rect">
            <a:avLst/>
          </a:prstGeom>
        </p:spPr>
        <p:txBody>
          <a:bodyPr lIns="0" rIns="0" tIns="0" bIns="0" anchor="ct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19640" y="1723680"/>
            <a:ext cx="29158920" cy="7214040"/>
          </a:xfrm>
          <a:prstGeom prst="rect">
            <a:avLst/>
          </a:prstGeom>
        </p:spPr>
        <p:txBody>
          <a:bodyPr lIns="0" rIns="0" tIns="0" bIns="0" anchor="ctr"/>
          <a:p>
            <a:endParaRPr b="0" lang="en-US" sz="7100" spc="-1" strike="noStrike">
              <a:solidFill>
                <a:srgbClr val="000000"/>
              </a:solidFill>
              <a:latin typeface="Franklin Gothic Book"/>
            </a:endParaRPr>
          </a:p>
        </p:txBody>
      </p:sp>
      <p:sp>
        <p:nvSpPr>
          <p:cNvPr id="22" name="PlaceHolder 2"/>
          <p:cNvSpPr>
            <a:spLocks noGrp="1"/>
          </p:cNvSpPr>
          <p:nvPr>
            <p:ph type="body"/>
          </p:nvPr>
        </p:nvSpPr>
        <p:spPr>
          <a:xfrm>
            <a:off x="1619640" y="10108800"/>
            <a:ext cx="14229360" cy="11951640"/>
          </a:xfrm>
          <a:prstGeom prst="rect">
            <a:avLst/>
          </a:prstGeom>
        </p:spPr>
        <p:txBody>
          <a:bodyPr lIns="0" rIns="0" tIns="0" bIns="0">
            <a:normAutofit/>
          </a:bodyPr>
          <a:p>
            <a:endParaRPr b="1" lang="en-US" sz="7600" spc="-1" strike="noStrike">
              <a:solidFill>
                <a:srgbClr val="000000"/>
              </a:solidFill>
              <a:latin typeface="Franklin Gothic Book"/>
            </a:endParaRPr>
          </a:p>
        </p:txBody>
      </p:sp>
      <p:sp>
        <p:nvSpPr>
          <p:cNvPr id="23" name="PlaceHolder 3"/>
          <p:cNvSpPr>
            <a:spLocks noGrp="1"/>
          </p:cNvSpPr>
          <p:nvPr>
            <p:ph type="body"/>
          </p:nvPr>
        </p:nvSpPr>
        <p:spPr>
          <a:xfrm>
            <a:off x="16560720" y="10108800"/>
            <a:ext cx="14229360" cy="25056000"/>
          </a:xfrm>
          <a:prstGeom prst="rect">
            <a:avLst/>
          </a:prstGeom>
        </p:spPr>
        <p:txBody>
          <a:bodyPr lIns="0" rIns="0" tIns="0" bIns="0">
            <a:normAutofit/>
          </a:bodyPr>
          <a:p>
            <a:endParaRPr b="1" lang="en-US" sz="7600" spc="-1" strike="noStrike">
              <a:solidFill>
                <a:srgbClr val="000000"/>
              </a:solidFill>
              <a:latin typeface="Franklin Gothic Book"/>
            </a:endParaRPr>
          </a:p>
        </p:txBody>
      </p:sp>
      <p:sp>
        <p:nvSpPr>
          <p:cNvPr id="24" name="PlaceHolder 4"/>
          <p:cNvSpPr>
            <a:spLocks noGrp="1"/>
          </p:cNvSpPr>
          <p:nvPr>
            <p:ph type="body"/>
          </p:nvPr>
        </p:nvSpPr>
        <p:spPr>
          <a:xfrm>
            <a:off x="1619640" y="23196240"/>
            <a:ext cx="14229360" cy="11951640"/>
          </a:xfrm>
          <a:prstGeom prst="rect">
            <a:avLst/>
          </a:prstGeom>
        </p:spPr>
        <p:txBody>
          <a:bodyPr lIns="0" rIns="0" tIns="0" bIns="0">
            <a:normAutofit/>
          </a:bodyPr>
          <a:p>
            <a:endParaRPr b="1" lang="en-US" sz="7600" spc="-1" strike="noStrike">
              <a:solidFill>
                <a:srgbClr val="00000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19640" y="1723680"/>
            <a:ext cx="29158920" cy="7214040"/>
          </a:xfrm>
          <a:prstGeom prst="rect">
            <a:avLst/>
          </a:prstGeom>
        </p:spPr>
        <p:txBody>
          <a:bodyPr lIns="0" rIns="0" tIns="0" bIns="0" anchor="ctr"/>
          <a:p>
            <a:endParaRPr b="0" lang="en-US" sz="7100" spc="-1" strike="noStrike">
              <a:solidFill>
                <a:srgbClr val="000000"/>
              </a:solidFill>
              <a:latin typeface="Franklin Gothic Book"/>
            </a:endParaRPr>
          </a:p>
        </p:txBody>
      </p:sp>
      <p:sp>
        <p:nvSpPr>
          <p:cNvPr id="26" name="PlaceHolder 2"/>
          <p:cNvSpPr>
            <a:spLocks noGrp="1"/>
          </p:cNvSpPr>
          <p:nvPr>
            <p:ph type="body"/>
          </p:nvPr>
        </p:nvSpPr>
        <p:spPr>
          <a:xfrm>
            <a:off x="1619640" y="10108800"/>
            <a:ext cx="14229360" cy="25056000"/>
          </a:xfrm>
          <a:prstGeom prst="rect">
            <a:avLst/>
          </a:prstGeom>
        </p:spPr>
        <p:txBody>
          <a:bodyPr lIns="0" rIns="0" tIns="0" bIns="0">
            <a:normAutofit/>
          </a:bodyPr>
          <a:p>
            <a:endParaRPr b="1" lang="en-US" sz="7600" spc="-1" strike="noStrike">
              <a:solidFill>
                <a:srgbClr val="000000"/>
              </a:solidFill>
              <a:latin typeface="Franklin Gothic Book"/>
            </a:endParaRPr>
          </a:p>
        </p:txBody>
      </p:sp>
      <p:sp>
        <p:nvSpPr>
          <p:cNvPr id="27" name="PlaceHolder 3"/>
          <p:cNvSpPr>
            <a:spLocks noGrp="1"/>
          </p:cNvSpPr>
          <p:nvPr>
            <p:ph type="body"/>
          </p:nvPr>
        </p:nvSpPr>
        <p:spPr>
          <a:xfrm>
            <a:off x="16560720" y="10108800"/>
            <a:ext cx="14229360" cy="11951640"/>
          </a:xfrm>
          <a:prstGeom prst="rect">
            <a:avLst/>
          </a:prstGeom>
        </p:spPr>
        <p:txBody>
          <a:bodyPr lIns="0" rIns="0" tIns="0" bIns="0">
            <a:normAutofit/>
          </a:bodyPr>
          <a:p>
            <a:endParaRPr b="1" lang="en-US" sz="7600" spc="-1" strike="noStrike">
              <a:solidFill>
                <a:srgbClr val="000000"/>
              </a:solidFill>
              <a:latin typeface="Franklin Gothic Book"/>
            </a:endParaRPr>
          </a:p>
        </p:txBody>
      </p:sp>
      <p:sp>
        <p:nvSpPr>
          <p:cNvPr id="28" name="PlaceHolder 4"/>
          <p:cNvSpPr>
            <a:spLocks noGrp="1"/>
          </p:cNvSpPr>
          <p:nvPr>
            <p:ph type="body"/>
          </p:nvPr>
        </p:nvSpPr>
        <p:spPr>
          <a:xfrm>
            <a:off x="16560720" y="23196240"/>
            <a:ext cx="14229360" cy="11951640"/>
          </a:xfrm>
          <a:prstGeom prst="rect">
            <a:avLst/>
          </a:prstGeom>
        </p:spPr>
        <p:txBody>
          <a:bodyPr lIns="0" rIns="0" tIns="0" bIns="0">
            <a:normAutofit/>
          </a:bodyPr>
          <a:p>
            <a:endParaRPr b="1" lang="en-US" sz="7600" spc="-1" strike="noStrike">
              <a:solidFill>
                <a:srgbClr val="00000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19640" y="1723680"/>
            <a:ext cx="29158920" cy="7214040"/>
          </a:xfrm>
          <a:prstGeom prst="rect">
            <a:avLst/>
          </a:prstGeom>
        </p:spPr>
        <p:txBody>
          <a:bodyPr lIns="0" rIns="0" tIns="0" bIns="0" anchor="ctr"/>
          <a:p>
            <a:endParaRPr b="0" lang="en-US" sz="7100" spc="-1" strike="noStrike">
              <a:solidFill>
                <a:srgbClr val="000000"/>
              </a:solidFill>
              <a:latin typeface="Franklin Gothic Book"/>
            </a:endParaRPr>
          </a:p>
        </p:txBody>
      </p:sp>
      <p:sp>
        <p:nvSpPr>
          <p:cNvPr id="30" name="PlaceHolder 2"/>
          <p:cNvSpPr>
            <a:spLocks noGrp="1"/>
          </p:cNvSpPr>
          <p:nvPr>
            <p:ph type="body"/>
          </p:nvPr>
        </p:nvSpPr>
        <p:spPr>
          <a:xfrm>
            <a:off x="1619640" y="10108800"/>
            <a:ext cx="14229360" cy="11951640"/>
          </a:xfrm>
          <a:prstGeom prst="rect">
            <a:avLst/>
          </a:prstGeom>
        </p:spPr>
        <p:txBody>
          <a:bodyPr lIns="0" rIns="0" tIns="0" bIns="0">
            <a:normAutofit/>
          </a:bodyPr>
          <a:p>
            <a:endParaRPr b="1" lang="en-US" sz="7600" spc="-1" strike="noStrike">
              <a:solidFill>
                <a:srgbClr val="000000"/>
              </a:solidFill>
              <a:latin typeface="Franklin Gothic Book"/>
            </a:endParaRPr>
          </a:p>
        </p:txBody>
      </p:sp>
      <p:sp>
        <p:nvSpPr>
          <p:cNvPr id="31" name="PlaceHolder 3"/>
          <p:cNvSpPr>
            <a:spLocks noGrp="1"/>
          </p:cNvSpPr>
          <p:nvPr>
            <p:ph type="body"/>
          </p:nvPr>
        </p:nvSpPr>
        <p:spPr>
          <a:xfrm>
            <a:off x="16560720" y="10108800"/>
            <a:ext cx="14229360" cy="11951640"/>
          </a:xfrm>
          <a:prstGeom prst="rect">
            <a:avLst/>
          </a:prstGeom>
        </p:spPr>
        <p:txBody>
          <a:bodyPr lIns="0" rIns="0" tIns="0" bIns="0">
            <a:normAutofit/>
          </a:bodyPr>
          <a:p>
            <a:endParaRPr b="1" lang="en-US" sz="7600" spc="-1" strike="noStrike">
              <a:solidFill>
                <a:srgbClr val="000000"/>
              </a:solidFill>
              <a:latin typeface="Franklin Gothic Book"/>
            </a:endParaRPr>
          </a:p>
        </p:txBody>
      </p:sp>
      <p:sp>
        <p:nvSpPr>
          <p:cNvPr id="32" name="PlaceHolder 4"/>
          <p:cNvSpPr>
            <a:spLocks noGrp="1"/>
          </p:cNvSpPr>
          <p:nvPr>
            <p:ph type="body"/>
          </p:nvPr>
        </p:nvSpPr>
        <p:spPr>
          <a:xfrm>
            <a:off x="1619640" y="23196240"/>
            <a:ext cx="29158920" cy="11951640"/>
          </a:xfrm>
          <a:prstGeom prst="rect">
            <a:avLst/>
          </a:prstGeom>
        </p:spPr>
        <p:txBody>
          <a:bodyPr lIns="0" rIns="0" tIns="0" bIns="0">
            <a:normAutofit/>
          </a:bodyPr>
          <a:p>
            <a:endParaRPr b="1" lang="en-US" sz="7600" spc="-1" strike="noStrike">
              <a:solidFill>
                <a:srgbClr val="00000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8280" y="31815360"/>
            <a:ext cx="12664080" cy="11384640"/>
          </a:xfrm>
          <a:custGeom>
            <a:avLst/>
            <a:gdLst/>
            <a:ah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8280" y="31819680"/>
            <a:ext cx="32407200" cy="11380680"/>
          </a:xfrm>
          <a:custGeom>
            <a:avLst/>
            <a:gdLst/>
            <a:ah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p:style>
      </p:sp>
      <p:grpSp>
        <p:nvGrpSpPr>
          <p:cNvPr id="2" name="Group 3"/>
          <p:cNvGrpSpPr/>
          <p:nvPr/>
        </p:nvGrpSpPr>
        <p:grpSpPr>
          <a:xfrm>
            <a:off x="-91440" y="-106560"/>
            <a:ext cx="32490360" cy="43817400"/>
            <a:chOff x="-91440" y="-106560"/>
            <a:chExt cx="32490360" cy="43817400"/>
          </a:xfrm>
        </p:grpSpPr>
        <p:sp>
          <p:nvSpPr>
            <p:cNvPr id="3" name="CustomShape 4"/>
            <p:cNvSpPr/>
            <p:nvPr/>
          </p:nvSpPr>
          <p:spPr>
            <a:xfrm>
              <a:off x="30697560" y="457200"/>
              <a:ext cx="1701360" cy="43253640"/>
            </a:xfrm>
            <a:custGeom>
              <a:avLst/>
              <a:gdLst/>
              <a:ah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31583520" y="-106560"/>
              <a:ext cx="786960" cy="43253640"/>
            </a:xfrm>
            <a:custGeom>
              <a:avLst/>
              <a:gdLst/>
              <a:ah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30697560" y="28215720"/>
              <a:ext cx="1666080" cy="14931000"/>
            </a:xfrm>
            <a:custGeom>
              <a:avLst/>
              <a:gdLst/>
              <a:ah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31611960" y="-106560"/>
              <a:ext cx="758520" cy="43253640"/>
            </a:xfrm>
            <a:custGeom>
              <a:avLst/>
              <a:gdLst/>
              <a:ah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rot="10800000">
              <a:off x="360" y="968040"/>
              <a:ext cx="1104480" cy="42232680"/>
            </a:xfrm>
            <a:custGeom>
              <a:avLst/>
              <a:gdLst/>
              <a:ah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29522160" y="30773880"/>
              <a:ext cx="2852280" cy="12373200"/>
            </a:xfrm>
            <a:custGeom>
              <a:avLst/>
              <a:gdLst/>
              <a:ah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91440" y="-106560"/>
              <a:ext cx="815040" cy="35893440"/>
            </a:xfrm>
            <a:custGeom>
              <a:avLst/>
              <a:gdLst/>
              <a:ah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0" name="PlaceHolder 11"/>
          <p:cNvSpPr>
            <a:spLocks noGrp="1"/>
          </p:cNvSpPr>
          <p:nvPr>
            <p:ph type="title"/>
          </p:nvPr>
        </p:nvSpPr>
        <p:spPr>
          <a:xfrm>
            <a:off x="1619640" y="1723680"/>
            <a:ext cx="29158920" cy="7214040"/>
          </a:xfrm>
          <a:prstGeom prst="rect">
            <a:avLst/>
          </a:prstGeom>
        </p:spPr>
        <p:txBody>
          <a:bodyPr lIns="0" rIns="0" tIns="0" bIns="0" anchor="ctr"/>
          <a:p>
            <a:r>
              <a:rPr b="0" lang="en-US" sz="7100" spc="-1" strike="noStrike">
                <a:solidFill>
                  <a:srgbClr val="000000"/>
                </a:solidFill>
                <a:latin typeface="Franklin Gothic Book"/>
              </a:rPr>
              <a:t>Clique para editar o formato do texto do título</a:t>
            </a:r>
            <a:endParaRPr b="0" lang="en-US" sz="7100" spc="-1" strike="noStrike">
              <a:solidFill>
                <a:srgbClr val="000000"/>
              </a:solidFill>
              <a:latin typeface="Franklin Gothic Book"/>
            </a:endParaRPr>
          </a:p>
        </p:txBody>
      </p:sp>
      <p:sp>
        <p:nvSpPr>
          <p:cNvPr id="11" name="PlaceHolder 12"/>
          <p:cNvSpPr>
            <a:spLocks noGrp="1"/>
          </p:cNvSpPr>
          <p:nvPr>
            <p:ph type="body"/>
          </p:nvPr>
        </p:nvSpPr>
        <p:spPr>
          <a:xfrm>
            <a:off x="1619640" y="10108800"/>
            <a:ext cx="29158920" cy="250560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7600" spc="-1" strike="noStrike">
                <a:solidFill>
                  <a:srgbClr val="000000"/>
                </a:solidFill>
                <a:latin typeface="Franklin Gothic Book"/>
              </a:rPr>
              <a:t>Clique para editar o formato do texto da estrutura de tópicos</a:t>
            </a:r>
            <a:endParaRPr b="1" lang="en-US" sz="7600" spc="-1" strike="noStrike">
              <a:solidFill>
                <a:srgbClr val="000000"/>
              </a:solidFill>
              <a:latin typeface="Franklin Gothic Book"/>
            </a:endParaRPr>
          </a:p>
          <a:p>
            <a:pPr lvl="1" marL="864000" indent="-324000">
              <a:spcBef>
                <a:spcPts val="1134"/>
              </a:spcBef>
              <a:buClr>
                <a:srgbClr val="000000"/>
              </a:buClr>
              <a:buSzPct val="75000"/>
              <a:buFont typeface="Symbol" charset="2"/>
              <a:buChar char=""/>
            </a:pPr>
            <a:r>
              <a:rPr b="0" lang="en-US" sz="7600" spc="-1" strike="noStrike">
                <a:solidFill>
                  <a:srgbClr val="000000"/>
                </a:solidFill>
                <a:latin typeface="Franklin Gothic Book"/>
              </a:rPr>
              <a:t>2.º nível da estrutura de tópicos</a:t>
            </a:r>
            <a:endParaRPr b="0" lang="en-US" sz="7600" spc="-1" strike="noStrike">
              <a:solidFill>
                <a:srgbClr val="000000"/>
              </a:solidFill>
              <a:latin typeface="Franklin Gothic Book"/>
            </a:endParaRPr>
          </a:p>
          <a:p>
            <a:pPr lvl="2" marL="1296000" indent="-288000">
              <a:spcBef>
                <a:spcPts val="850"/>
              </a:spcBef>
              <a:buClr>
                <a:srgbClr val="000000"/>
              </a:buClr>
              <a:buSzPct val="45000"/>
              <a:buFont typeface="Wingdings" charset="2"/>
              <a:buChar char=""/>
            </a:pPr>
            <a:r>
              <a:rPr b="0" lang="en-US" sz="7600" spc="-1" strike="noStrike">
                <a:solidFill>
                  <a:srgbClr val="000000"/>
                </a:solidFill>
                <a:latin typeface="Franklin Gothic Book"/>
              </a:rPr>
              <a:t>3.º nível da estrutura de tópicos</a:t>
            </a:r>
            <a:endParaRPr b="0" lang="en-US" sz="7600" spc="-1" strike="noStrike">
              <a:solidFill>
                <a:srgbClr val="000000"/>
              </a:solidFill>
              <a:latin typeface="Franklin Gothic Book"/>
            </a:endParaRPr>
          </a:p>
          <a:p>
            <a:pPr lvl="3" marL="1728000" indent="-216000">
              <a:spcBef>
                <a:spcPts val="567"/>
              </a:spcBef>
              <a:buClr>
                <a:srgbClr val="000000"/>
              </a:buClr>
              <a:buSzPct val="75000"/>
              <a:buFont typeface="Symbol" charset="2"/>
              <a:buChar char=""/>
            </a:pPr>
            <a:r>
              <a:rPr b="0" lang="en-US" sz="7600" spc="-1" strike="noStrike">
                <a:solidFill>
                  <a:srgbClr val="000000"/>
                </a:solidFill>
                <a:latin typeface="Franklin Gothic Book"/>
              </a:rPr>
              <a:t>4.º nível da estrutura de tópicos</a:t>
            </a:r>
            <a:endParaRPr b="0" lang="en-US" sz="7600" spc="-1" strike="noStrike">
              <a:solidFill>
                <a:srgbClr val="00000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Franklin Gothic Book"/>
              </a:rPr>
              <a:t>5.º nível da estrutura de tópicos</a:t>
            </a:r>
            <a:endParaRPr b="0" lang="en-US" sz="2000" spc="-1" strike="noStrike">
              <a:solidFill>
                <a:srgbClr val="00000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Franklin Gothic Book"/>
              </a:rPr>
              <a:t>6.º nível da estrutura de tópicos</a:t>
            </a:r>
            <a:endParaRPr b="0" lang="en-US" sz="2000" spc="-1" strike="noStrike">
              <a:solidFill>
                <a:srgbClr val="00000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Franklin Gothic Book"/>
              </a:rPr>
              <a:t>7.º nível da estrutura de tópicos</a:t>
            </a:r>
            <a:endParaRPr b="0" lang="en-US" sz="2000" spc="-1" strike="noStrike">
              <a:solidFill>
                <a:srgbClr val="00000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microsoft.com/office/2007/relationships/hdphoto" Target="../media/hdphoto1.wdp"/><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 name="Picture 5" descr=""/>
          <p:cNvPicPr/>
          <p:nvPr/>
        </p:nvPicPr>
        <p:blipFill>
          <a:blip r:embed="rId1">
            <a:extLst>
              <a:ext uri="{BEBA8EAE-BF5A-486C-A8C5-ECC9F3942E4B}">
                <a14:imgProps xmlns:a14="http://schemas.microsoft.com/office/drawing/2010/main">
                  <a14:imgLayer r:embed="rId2">
                    <a14:imgEffect>
                      <a14:brightnessContrast bright="-40000"/>
                    </a14:imgEffect>
                  </a14:imgLayer>
                </a14:imgProps>
              </a:ext>
            </a:extLst>
          </a:blip>
          <a:srcRect l="3292" t="11860" r="0" b="16924"/>
          <a:stretch/>
        </p:blipFill>
        <p:spPr>
          <a:xfrm>
            <a:off x="22392000" y="28738440"/>
            <a:ext cx="8583840" cy="1285560"/>
          </a:xfrm>
          <a:prstGeom prst="rect">
            <a:avLst/>
          </a:prstGeom>
          <a:ln>
            <a:noFill/>
          </a:ln>
          <a:effectLst>
            <a:softEdge rad="112500"/>
          </a:effectLst>
        </p:spPr>
      </p:pic>
      <p:pic>
        <p:nvPicPr>
          <p:cNvPr id="49" name="Picture 5" descr=""/>
          <p:cNvPicPr/>
          <p:nvPr/>
        </p:nvPicPr>
        <p:blipFill>
          <a:blip r:embed="rId3">
            <a:extLst>
              <a:ext uri="{BEBA8EAE-BF5A-486C-A8C5-ECC9F3942E4B}">
                <a14:imgProps xmlns:a14="http://schemas.microsoft.com/office/drawing/2010/main">
                  <a14:imgLayer r:embed="rId2">
                    <a14:imgEffect>
                      <a14:brightnessContrast bright="-40000"/>
                    </a14:imgEffect>
                  </a14:imgLayer>
                </a14:imgProps>
              </a:ext>
            </a:extLst>
          </a:blip>
          <a:srcRect l="3292" t="11860" r="0" b="16924"/>
          <a:stretch/>
        </p:blipFill>
        <p:spPr>
          <a:xfrm>
            <a:off x="22392000" y="21250440"/>
            <a:ext cx="8583840" cy="1069560"/>
          </a:xfrm>
          <a:prstGeom prst="rect">
            <a:avLst/>
          </a:prstGeom>
          <a:ln>
            <a:noFill/>
          </a:ln>
          <a:effectLst>
            <a:softEdge rad="112500"/>
          </a:effectLst>
        </p:spPr>
      </p:pic>
      <p:pic>
        <p:nvPicPr>
          <p:cNvPr id="50" name="Picture 5" descr=""/>
          <p:cNvPicPr/>
          <p:nvPr/>
        </p:nvPicPr>
        <p:blipFill>
          <a:blip r:embed="rId4">
            <a:extLst>
              <a:ext uri="{BEBA8EAE-BF5A-486C-A8C5-ECC9F3942E4B}">
                <a14:imgProps xmlns:a14="http://schemas.microsoft.com/office/drawing/2010/main">
                  <a14:imgLayer r:embed="rId2">
                    <a14:imgEffect>
                      <a14:brightnessContrast bright="-40000"/>
                    </a14:imgEffect>
                  </a14:imgLayer>
                </a14:imgProps>
              </a:ext>
            </a:extLst>
          </a:blip>
          <a:srcRect l="3292" t="11860" r="0" b="16924"/>
          <a:stretch/>
        </p:blipFill>
        <p:spPr>
          <a:xfrm>
            <a:off x="22215240" y="11736000"/>
            <a:ext cx="8569080" cy="1285560"/>
          </a:xfrm>
          <a:prstGeom prst="rect">
            <a:avLst/>
          </a:prstGeom>
          <a:ln>
            <a:noFill/>
          </a:ln>
          <a:effectLst>
            <a:softEdge rad="112500"/>
          </a:effectLst>
        </p:spPr>
      </p:pic>
      <p:pic>
        <p:nvPicPr>
          <p:cNvPr id="51" name="Picture 5" descr=""/>
          <p:cNvPicPr/>
          <p:nvPr/>
        </p:nvPicPr>
        <p:blipFill>
          <a:blip r:embed="rId5">
            <a:extLst>
              <a:ext uri="{BEBA8EAE-BF5A-486C-A8C5-ECC9F3942E4B}">
                <a14:imgProps xmlns:a14="http://schemas.microsoft.com/office/drawing/2010/main">
                  <a14:imgLayer r:embed="rId2">
                    <a14:imgEffect>
                      <a14:brightnessContrast bright="-40000"/>
                    </a14:imgEffect>
                  </a14:imgLayer>
                </a14:imgProps>
              </a:ext>
            </a:extLst>
          </a:blip>
          <a:srcRect l="3292" t="11860" r="0" b="16924"/>
          <a:stretch/>
        </p:blipFill>
        <p:spPr>
          <a:xfrm>
            <a:off x="11808000" y="11746440"/>
            <a:ext cx="9319320" cy="1285560"/>
          </a:xfrm>
          <a:prstGeom prst="rect">
            <a:avLst/>
          </a:prstGeom>
          <a:ln>
            <a:noFill/>
          </a:ln>
          <a:effectLst>
            <a:softEdge rad="112500"/>
          </a:effectLst>
        </p:spPr>
      </p:pic>
      <p:sp>
        <p:nvSpPr>
          <p:cNvPr id="52" name="CustomShape 1"/>
          <p:cNvSpPr/>
          <p:nvPr/>
        </p:nvSpPr>
        <p:spPr>
          <a:xfrm>
            <a:off x="1854360" y="9214920"/>
            <a:ext cx="30544560" cy="1747800"/>
          </a:xfrm>
          <a:prstGeom prst="rect">
            <a:avLst/>
          </a:prstGeom>
          <a:noFill/>
          <a:ln w="9360">
            <a:noFill/>
          </a:ln>
        </p:spPr>
        <p:style>
          <a:lnRef idx="0"/>
          <a:fillRef idx="0"/>
          <a:effectRef idx="0"/>
          <a:fontRef idx="minor"/>
        </p:style>
        <p:txBody>
          <a:bodyPr lIns="86760" rIns="86760" tIns="43560" bIns="43560"/>
          <a:p>
            <a:pPr marL="1618560" indent="-1618200" algn="ctr">
              <a:lnSpc>
                <a:spcPct val="100000"/>
              </a:lnSpc>
            </a:pPr>
            <a:r>
              <a:rPr b="1" lang="pt-BR" sz="4300" spc="-1" strike="noStrike">
                <a:solidFill>
                  <a:srgbClr val="000000"/>
                </a:solidFill>
                <a:latin typeface="Franklin Gothic Demi Cond"/>
                <a:ea typeface="ＭＳ Ｐゴシック"/>
              </a:rPr>
              <a:t>João Victor Santos Ferreira¹;  Nécio de Lima Veras</a:t>
            </a:r>
            <a:r>
              <a:rPr b="1" lang="pt-BR" sz="4300" spc="-1" strike="noStrike" baseline="30000">
                <a:solidFill>
                  <a:srgbClr val="000000"/>
                </a:solidFill>
                <a:latin typeface="Franklin Gothic Demi Cond"/>
                <a:ea typeface="ＭＳ Ｐゴシック"/>
              </a:rPr>
              <a:t>2</a:t>
            </a:r>
            <a:endParaRPr b="0" lang="pt-BR" sz="4300" spc="-1" strike="noStrike">
              <a:latin typeface="Arial"/>
            </a:endParaRPr>
          </a:p>
          <a:p>
            <a:pPr marL="1618560" indent="-1618200" algn="ctr">
              <a:lnSpc>
                <a:spcPct val="100000"/>
              </a:lnSpc>
            </a:pPr>
            <a:r>
              <a:rPr b="0" lang="pt-BR" sz="3300" spc="-1" strike="noStrike" baseline="30000">
                <a:solidFill>
                  <a:srgbClr val="000000"/>
                </a:solidFill>
                <a:latin typeface="Franklin Gothic Demi Cond"/>
                <a:ea typeface="ＭＳ Ｐゴシック"/>
              </a:rPr>
              <a:t>1</a:t>
            </a:r>
            <a:r>
              <a:rPr b="0" lang="pt-BR" sz="3300" spc="-1" strike="noStrike">
                <a:solidFill>
                  <a:srgbClr val="000000"/>
                </a:solidFill>
                <a:latin typeface="Franklin Gothic Demi Cond"/>
                <a:ea typeface="ＭＳ Ｐゴシック"/>
              </a:rPr>
              <a:t> Instituto Federal de Educação, Ciência e Tecnologia do Ceará– Campus Maracanaú, vitorsantosferreira10@gmail.com</a:t>
            </a:r>
            <a:endParaRPr b="0" lang="pt-BR" sz="3300" spc="-1" strike="noStrike">
              <a:latin typeface="Arial"/>
            </a:endParaRPr>
          </a:p>
          <a:p>
            <a:pPr marL="1618560" indent="-1618200" algn="ctr">
              <a:lnSpc>
                <a:spcPct val="100000"/>
              </a:lnSpc>
            </a:pPr>
            <a:r>
              <a:rPr b="0" lang="pt-BR" sz="3300" spc="-1" strike="noStrike">
                <a:solidFill>
                  <a:srgbClr val="000000"/>
                </a:solidFill>
                <a:latin typeface="Franklin Gothic Demi Cond"/>
                <a:ea typeface="ＭＳ Ｐゴシック"/>
              </a:rPr>
              <a:t> </a:t>
            </a:r>
            <a:r>
              <a:rPr b="0" lang="pt-BR" sz="3300" spc="-1" strike="noStrike" baseline="30000">
                <a:solidFill>
                  <a:srgbClr val="000000"/>
                </a:solidFill>
                <a:latin typeface="Franklin Gothic Demi Cond"/>
                <a:ea typeface="ＭＳ Ｐゴシック"/>
              </a:rPr>
              <a:t>2 </a:t>
            </a:r>
            <a:r>
              <a:rPr b="0" lang="pt-BR" sz="3300" spc="-1" strike="noStrike">
                <a:solidFill>
                  <a:srgbClr val="000000"/>
                </a:solidFill>
                <a:latin typeface="Franklin Gothic Demi Cond"/>
                <a:ea typeface="ＭＳ Ｐゴシック"/>
              </a:rPr>
              <a:t>Instituto Federal de Educação, Ciência e Tecnologia do Ceará– Campus Tianguá, necio.veras@ifce.edu.br</a:t>
            </a:r>
            <a:endParaRPr b="0" lang="pt-BR" sz="3300" spc="-1" strike="noStrike">
              <a:latin typeface="Arial"/>
            </a:endParaRPr>
          </a:p>
        </p:txBody>
      </p:sp>
      <p:sp>
        <p:nvSpPr>
          <p:cNvPr id="53" name="CustomShape 2"/>
          <p:cNvSpPr/>
          <p:nvPr/>
        </p:nvSpPr>
        <p:spPr>
          <a:xfrm>
            <a:off x="11858760" y="29955960"/>
            <a:ext cx="7800480" cy="590040"/>
          </a:xfrm>
          <a:prstGeom prst="rect">
            <a:avLst/>
          </a:prstGeom>
          <a:noFill/>
          <a:ln w="9360">
            <a:noFill/>
          </a:ln>
        </p:spPr>
        <p:style>
          <a:lnRef idx="0"/>
          <a:fillRef idx="0"/>
          <a:effectRef idx="0"/>
          <a:fontRef idx="minor"/>
        </p:style>
        <p:txBody>
          <a:bodyPr lIns="86760" rIns="86760" tIns="43560" bIns="43560"/>
          <a:p>
            <a:pPr algn="just">
              <a:lnSpc>
                <a:spcPct val="100000"/>
              </a:lnSpc>
              <a:spcBef>
                <a:spcPts val="1650"/>
              </a:spcBef>
            </a:pPr>
            <a:r>
              <a:rPr b="1" lang="pt-BR" sz="3300" spc="-1" strike="noStrike">
                <a:solidFill>
                  <a:srgbClr val="000000"/>
                </a:solidFill>
                <a:latin typeface="tahoma, verdana, arial"/>
                <a:ea typeface="ＭＳ Ｐゴシック"/>
              </a:rPr>
              <a:t> </a:t>
            </a:r>
            <a:endParaRPr b="0" lang="pt-BR" sz="3300" spc="-1" strike="noStrike">
              <a:latin typeface="Arial"/>
            </a:endParaRPr>
          </a:p>
        </p:txBody>
      </p:sp>
      <p:sp>
        <p:nvSpPr>
          <p:cNvPr id="54" name="CustomShape 3"/>
          <p:cNvSpPr/>
          <p:nvPr/>
        </p:nvSpPr>
        <p:spPr>
          <a:xfrm>
            <a:off x="6894000" y="6958800"/>
            <a:ext cx="19287360" cy="2256120"/>
          </a:xfrm>
          <a:prstGeom prst="rect">
            <a:avLst/>
          </a:prstGeom>
          <a:noFill/>
          <a:ln w="9360">
            <a:noFill/>
          </a:ln>
        </p:spPr>
        <p:style>
          <a:lnRef idx="0"/>
          <a:fillRef idx="0"/>
          <a:effectRef idx="0"/>
          <a:fontRef idx="minor"/>
        </p:style>
        <p:txBody>
          <a:bodyPr lIns="91800" rIns="91800" tIns="46080" bIns="46080"/>
          <a:p>
            <a:pPr algn="ctr">
              <a:lnSpc>
                <a:spcPct val="100000"/>
              </a:lnSpc>
              <a:spcBef>
                <a:spcPts val="3549"/>
              </a:spcBef>
            </a:pPr>
            <a:r>
              <a:rPr b="1" lang="pt-BR" sz="7100" spc="-1" strike="noStrike">
                <a:solidFill>
                  <a:srgbClr val="000000"/>
                </a:solidFill>
                <a:latin typeface="Franklin Gothic Demi Cond"/>
                <a:ea typeface="ＭＳ Ｐゴシック"/>
              </a:rPr>
              <a:t>UNIDADES INTELIGENTES DE SAÚDE BÁSICA</a:t>
            </a:r>
            <a:endParaRPr b="0" lang="pt-BR" sz="7100" spc="-1" strike="noStrike">
              <a:latin typeface="Arial"/>
            </a:endParaRPr>
          </a:p>
        </p:txBody>
      </p:sp>
      <p:sp>
        <p:nvSpPr>
          <p:cNvPr id="55" name="CustomShape 4"/>
          <p:cNvSpPr/>
          <p:nvPr/>
        </p:nvSpPr>
        <p:spPr>
          <a:xfrm>
            <a:off x="12176280" y="12901680"/>
            <a:ext cx="2138040" cy="466560"/>
          </a:xfrm>
          <a:prstGeom prst="rect">
            <a:avLst/>
          </a:prstGeom>
          <a:noFill/>
          <a:ln w="9360">
            <a:noFill/>
          </a:ln>
        </p:spPr>
        <p:style>
          <a:lnRef idx="0"/>
          <a:fillRef idx="0"/>
          <a:effectRef idx="0"/>
          <a:fontRef idx="minor"/>
        </p:style>
      </p:sp>
      <p:sp>
        <p:nvSpPr>
          <p:cNvPr id="56" name="Line 5"/>
          <p:cNvSpPr/>
          <p:nvPr/>
        </p:nvSpPr>
        <p:spPr>
          <a:xfrm flipH="1" flipV="1">
            <a:off x="21600000" y="11664000"/>
            <a:ext cx="234360" cy="26646840"/>
          </a:xfrm>
          <a:prstGeom prst="line">
            <a:avLst/>
          </a:prstGeom>
          <a:ln>
            <a:round/>
          </a:ln>
        </p:spPr>
        <p:style>
          <a:lnRef idx="2">
            <a:schemeClr val="dk1"/>
          </a:lnRef>
          <a:fillRef idx="0">
            <a:schemeClr val="dk1"/>
          </a:fillRef>
          <a:effectRef idx="1">
            <a:schemeClr val="dk1"/>
          </a:effectRef>
          <a:fontRef idx="minor"/>
        </p:style>
      </p:sp>
      <p:sp>
        <p:nvSpPr>
          <p:cNvPr id="57" name="Line 6"/>
          <p:cNvSpPr/>
          <p:nvPr/>
        </p:nvSpPr>
        <p:spPr>
          <a:xfrm flipV="1">
            <a:off x="11007360" y="11736000"/>
            <a:ext cx="8640" cy="26574840"/>
          </a:xfrm>
          <a:prstGeom prst="line">
            <a:avLst/>
          </a:prstGeom>
          <a:ln>
            <a:round/>
          </a:ln>
        </p:spPr>
        <p:style>
          <a:lnRef idx="3">
            <a:schemeClr val="dk1"/>
          </a:lnRef>
          <a:fillRef idx="0">
            <a:schemeClr val="dk1"/>
          </a:fillRef>
          <a:effectRef idx="2">
            <a:schemeClr val="dk1"/>
          </a:effectRef>
          <a:fontRef idx="minor"/>
        </p:style>
      </p:sp>
      <p:sp>
        <p:nvSpPr>
          <p:cNvPr id="58" name="CustomShape 7"/>
          <p:cNvSpPr/>
          <p:nvPr/>
        </p:nvSpPr>
        <p:spPr>
          <a:xfrm>
            <a:off x="1008000" y="25272000"/>
            <a:ext cx="9204840" cy="7766280"/>
          </a:xfrm>
          <a:prstGeom prst="rect">
            <a:avLst/>
          </a:prstGeom>
          <a:noFill/>
          <a:ln w="9360">
            <a:noFill/>
          </a:ln>
        </p:spPr>
        <p:style>
          <a:lnRef idx="0"/>
          <a:fillRef idx="0"/>
          <a:effectRef idx="0"/>
          <a:fontRef idx="minor"/>
        </p:style>
        <p:txBody>
          <a:bodyPr lIns="86760" rIns="86760" tIns="43560" bIns="43560"/>
          <a:p>
            <a:pPr algn="just">
              <a:lnSpc>
                <a:spcPct val="100000"/>
              </a:lnSpc>
              <a:spcBef>
                <a:spcPts val="1400"/>
              </a:spcBef>
            </a:pPr>
            <a:r>
              <a:rPr b="0" lang="pt-BR" sz="2800" spc="-1" strike="noStrike">
                <a:solidFill>
                  <a:srgbClr val="000000"/>
                </a:solidFill>
                <a:latin typeface="Calibri"/>
              </a:rPr>
              <a:t>O Sistema único de saúde (SUS) é dividido em níveis crescentes de complexidades na atenção e promoção à saúde. O nível primário é realizado em unidades básicas de saúde (UBS) e é responsável por buscar a melhoria da saúde e a qualidade de vida dos cidadãos, priorizando ações de prevenção e promoção da saúde de forma integral e contínua. Na atenção primária acontece o contato inicial do usuário com serviços de saúde, tais como serviços ambulatoriais ou exames realizados por profissionais com formação geral que devem oferecer os cuidados básicos de promoção, manutenção e recuperação da saúde. Em cada UBS é preciso tratar os indivíduos respeitando o princípio da equidade, dando mais atenção a quem tem menos saúde, de acordo com suas necessidades, evitando diferenciações injustas.</a:t>
            </a:r>
            <a:endParaRPr b="0" lang="pt-BR" sz="2800" spc="-1" strike="noStrike">
              <a:latin typeface="Arial"/>
            </a:endParaRPr>
          </a:p>
        </p:txBody>
      </p:sp>
      <p:sp>
        <p:nvSpPr>
          <p:cNvPr id="59" name="CustomShape 8"/>
          <p:cNvSpPr/>
          <p:nvPr/>
        </p:nvSpPr>
        <p:spPr>
          <a:xfrm>
            <a:off x="11448000" y="27216000"/>
            <a:ext cx="10078560" cy="553680"/>
          </a:xfrm>
          <a:prstGeom prst="rect">
            <a:avLst/>
          </a:prstGeom>
          <a:noFill/>
          <a:ln w="9360">
            <a:noFill/>
          </a:ln>
        </p:spPr>
        <p:style>
          <a:lnRef idx="0"/>
          <a:fillRef idx="0"/>
          <a:effectRef idx="0"/>
          <a:fontRef idx="minor"/>
        </p:style>
        <p:txBody>
          <a:bodyPr lIns="96840" rIns="96840" tIns="48240" bIns="48240"/>
          <a:p>
            <a:pPr algn="ctr">
              <a:lnSpc>
                <a:spcPct val="100000"/>
              </a:lnSpc>
            </a:pPr>
            <a:r>
              <a:rPr b="1" lang="pt-BR" sz="3000" spc="-1" strike="noStrike">
                <a:solidFill>
                  <a:srgbClr val="000000"/>
                </a:solidFill>
                <a:latin typeface="Calibri"/>
              </a:rPr>
              <a:t>Figura 1 – Área de cadastro do sistema</a:t>
            </a:r>
            <a:endParaRPr b="0" lang="pt-BR" sz="3000" spc="-1" strike="noStrike">
              <a:latin typeface="Arial"/>
            </a:endParaRPr>
          </a:p>
        </p:txBody>
      </p:sp>
      <p:sp>
        <p:nvSpPr>
          <p:cNvPr id="60" name="CustomShape 9"/>
          <p:cNvSpPr/>
          <p:nvPr/>
        </p:nvSpPr>
        <p:spPr>
          <a:xfrm>
            <a:off x="22347360" y="13199760"/>
            <a:ext cx="8436960" cy="3936240"/>
          </a:xfrm>
          <a:prstGeom prst="rect">
            <a:avLst/>
          </a:prstGeom>
          <a:noFill/>
          <a:ln w="9360">
            <a:noFill/>
          </a:ln>
        </p:spPr>
        <p:style>
          <a:lnRef idx="0"/>
          <a:fillRef idx="0"/>
          <a:effectRef idx="0"/>
          <a:fontRef idx="minor"/>
        </p:style>
        <p:txBody>
          <a:bodyPr lIns="96840" rIns="96840" tIns="48240" bIns="48240"/>
          <a:p>
            <a:pPr algn="just">
              <a:lnSpc>
                <a:spcPct val="100000"/>
              </a:lnSpc>
              <a:spcBef>
                <a:spcPts val="1400"/>
              </a:spcBef>
            </a:pPr>
            <a:r>
              <a:rPr b="0" lang="pt-BR" sz="2800" spc="-1" strike="noStrike">
                <a:solidFill>
                  <a:srgbClr val="000000"/>
                </a:solidFill>
                <a:latin typeface="Calibri"/>
              </a:rPr>
              <a:t>Todo o corpo desse sistema foi implementado em um totem, espécie de superfície similar a um caixa de banco, de forma que permitiria potencializar as Redes Neurais amplificar a capacidade total da rede de aprender automaticamente com as diferentes situações, aprimorando uma importante característica da rede, a generalização dos casos clínicos (mostrada na figura 3).</a:t>
            </a:r>
            <a:endParaRPr b="0" lang="pt-BR" sz="2800" spc="-1" strike="noStrike">
              <a:latin typeface="Arial"/>
            </a:endParaRPr>
          </a:p>
        </p:txBody>
      </p:sp>
      <p:sp>
        <p:nvSpPr>
          <p:cNvPr id="61" name="CustomShape 10"/>
          <p:cNvSpPr/>
          <p:nvPr/>
        </p:nvSpPr>
        <p:spPr>
          <a:xfrm>
            <a:off x="22457520" y="22536000"/>
            <a:ext cx="8430480" cy="6068520"/>
          </a:xfrm>
          <a:prstGeom prst="rect">
            <a:avLst/>
          </a:prstGeom>
          <a:noFill/>
          <a:ln w="9360">
            <a:noFill/>
          </a:ln>
        </p:spPr>
        <p:style>
          <a:lnRef idx="0"/>
          <a:fillRef idx="0"/>
          <a:effectRef idx="0"/>
          <a:fontRef idx="minor"/>
        </p:style>
        <p:txBody>
          <a:bodyPr lIns="96840" rIns="96840" tIns="48240" bIns="48240"/>
          <a:p>
            <a:pPr algn="just">
              <a:lnSpc>
                <a:spcPct val="100000"/>
              </a:lnSpc>
              <a:spcBef>
                <a:spcPts val="1400"/>
              </a:spcBef>
            </a:pPr>
            <a:r>
              <a:rPr b="0" lang="pt-BR" sz="2800" spc="-1" strike="noStrike">
                <a:solidFill>
                  <a:srgbClr val="000000"/>
                </a:solidFill>
                <a:latin typeface="Calibri"/>
              </a:rPr>
              <a:t>Foi realizado o planejamento de uma arquitetura que abrange todos os passos do projeto, partindo da implantação de um “Totem”, até a ideia de um classificador automático capaz de consultar novos casos vistos em uma outra UBS, através do desenvolvimento ambiente usando linguagem de alto nível, linguagem de programação, para criar uma interface web, que interaja com um usuário de forma simples e espontânea, melhorando assim o atendimento nas unidades básicas de saúde e a qualidade prestada no serviço público de saúde atual.</a:t>
            </a:r>
            <a:endParaRPr b="0" lang="pt-BR" sz="2800" spc="-1" strike="noStrike">
              <a:latin typeface="Arial"/>
            </a:endParaRPr>
          </a:p>
        </p:txBody>
      </p:sp>
      <p:sp>
        <p:nvSpPr>
          <p:cNvPr id="62" name="CustomShape 11"/>
          <p:cNvSpPr/>
          <p:nvPr/>
        </p:nvSpPr>
        <p:spPr>
          <a:xfrm>
            <a:off x="22464000" y="30240000"/>
            <a:ext cx="8358120" cy="9517320"/>
          </a:xfrm>
          <a:prstGeom prst="rect">
            <a:avLst/>
          </a:prstGeom>
          <a:noFill/>
          <a:ln w="9360">
            <a:noFill/>
          </a:ln>
        </p:spPr>
        <p:style>
          <a:lnRef idx="0"/>
          <a:fillRef idx="0"/>
          <a:effectRef idx="0"/>
          <a:fontRef idx="minor"/>
        </p:style>
        <p:txBody>
          <a:bodyPr lIns="96840" rIns="96840" tIns="48240" bIns="48240"/>
          <a:p>
            <a:pPr algn="just">
              <a:lnSpc>
                <a:spcPct val="100000"/>
              </a:lnSpc>
              <a:spcBef>
                <a:spcPts val="1400"/>
              </a:spcBef>
            </a:pPr>
            <a:r>
              <a:rPr b="0" i="1" lang="pt-BR" sz="2800" spc="-1" strike="noStrike">
                <a:solidFill>
                  <a:srgbClr val="000000"/>
                </a:solidFill>
                <a:latin typeface="Calibri"/>
              </a:rPr>
              <a:t>BRASIL, M. d. S. (2011). Acolhimento à demanda espontânea. Brasília: Ministério da Saúde - Cadernos de Atenção Básica n. 28, Volume I.</a:t>
            </a:r>
            <a:endParaRPr b="0" lang="pt-BR" sz="2800" spc="-1" strike="noStrike">
              <a:latin typeface="Arial"/>
            </a:endParaRPr>
          </a:p>
          <a:p>
            <a:pPr algn="just">
              <a:lnSpc>
                <a:spcPct val="100000"/>
              </a:lnSpc>
              <a:spcBef>
                <a:spcPts val="1400"/>
              </a:spcBef>
            </a:pPr>
            <a:r>
              <a:rPr b="0" i="1" lang="pt-BR" sz="2800" spc="-1" strike="noStrike">
                <a:solidFill>
                  <a:srgbClr val="000000"/>
                </a:solidFill>
                <a:latin typeface="Calibri"/>
              </a:rPr>
              <a:t>Teixeira, R. R. (2005). "Humanização e atenção primária à saúde". In Ciência &amp; Saúde Coletiva, 10, 585-597.</a:t>
            </a:r>
            <a:endParaRPr b="0" lang="pt-BR" sz="2800" spc="-1" strike="noStrike">
              <a:latin typeface="Arial"/>
            </a:endParaRPr>
          </a:p>
          <a:p>
            <a:pPr algn="just">
              <a:lnSpc>
                <a:spcPct val="100000"/>
              </a:lnSpc>
              <a:spcBef>
                <a:spcPts val="1400"/>
              </a:spcBef>
            </a:pPr>
            <a:r>
              <a:rPr b="0" i="1" lang="pt-BR" sz="2800" spc="-1" strike="noStrike">
                <a:solidFill>
                  <a:srgbClr val="000000"/>
                </a:solidFill>
                <a:latin typeface="Calibri"/>
              </a:rPr>
              <a:t>Paim, J. S., &amp; Silva, L. M. V. D. (2010). "Universalidade, integralidade, equidade e SUS". In Boletim do Instituto de Saúde (Impresso), 12(2), 109-114.</a:t>
            </a:r>
            <a:endParaRPr b="0" lang="pt-BR" sz="2800" spc="-1" strike="noStrike">
              <a:latin typeface="Arial"/>
            </a:endParaRPr>
          </a:p>
          <a:p>
            <a:pPr algn="just">
              <a:lnSpc>
                <a:spcPct val="100000"/>
              </a:lnSpc>
              <a:spcBef>
                <a:spcPts val="1400"/>
              </a:spcBef>
            </a:pPr>
            <a:r>
              <a:rPr b="0" i="1" lang="pt-BR" sz="2800" spc="-1" strike="noStrike">
                <a:solidFill>
                  <a:srgbClr val="000000"/>
                </a:solidFill>
                <a:latin typeface="Calibri"/>
              </a:rPr>
              <a:t>Blinded. (2016). Blinded. Blinded.</a:t>
            </a:r>
            <a:endParaRPr b="0" lang="pt-BR" sz="2800" spc="-1" strike="noStrike">
              <a:latin typeface="Arial"/>
            </a:endParaRPr>
          </a:p>
          <a:p>
            <a:pPr algn="just">
              <a:lnSpc>
                <a:spcPct val="100000"/>
              </a:lnSpc>
              <a:spcBef>
                <a:spcPts val="1400"/>
              </a:spcBef>
            </a:pPr>
            <a:r>
              <a:rPr b="0" i="1" lang="pt-BR" sz="2800" spc="-1" strike="noStrike">
                <a:solidFill>
                  <a:srgbClr val="000000"/>
                </a:solidFill>
                <a:latin typeface="Calibri"/>
              </a:rPr>
              <a:t>BRASIL. MINISTÉRIO DA SAÚDE. SECRETARIA DE ATENÇÃO À SAÚDE. DEPARTAMENTO DE ATENÇÃO BÁSICA. Acolhimento à demanda espontânea: queixas mais comuns na Atenção Básica - Brasília: Ministério da Saúde, (2012). 290p.: il. - (Cadernos de Atenção Básica n. 28, Volume II).</a:t>
            </a:r>
            <a:endParaRPr b="0" lang="pt-BR" sz="2800" spc="-1" strike="noStrike">
              <a:latin typeface="Arial"/>
            </a:endParaRPr>
          </a:p>
          <a:p>
            <a:pPr algn="just">
              <a:lnSpc>
                <a:spcPct val="100000"/>
              </a:lnSpc>
              <a:spcBef>
                <a:spcPts val="1400"/>
              </a:spcBef>
            </a:pPr>
            <a:endParaRPr b="0" lang="pt-BR" sz="2800" spc="-1" strike="noStrike">
              <a:latin typeface="Arial"/>
            </a:endParaRPr>
          </a:p>
        </p:txBody>
      </p:sp>
      <p:sp>
        <p:nvSpPr>
          <p:cNvPr id="63" name="CustomShape 12"/>
          <p:cNvSpPr/>
          <p:nvPr/>
        </p:nvSpPr>
        <p:spPr>
          <a:xfrm>
            <a:off x="1008000" y="13221720"/>
            <a:ext cx="9072360" cy="10610280"/>
          </a:xfrm>
          <a:prstGeom prst="rect">
            <a:avLst/>
          </a:prstGeom>
          <a:noFill/>
          <a:ln w="3240">
            <a:noFill/>
          </a:ln>
        </p:spPr>
        <p:style>
          <a:lnRef idx="0"/>
          <a:fillRef idx="0"/>
          <a:effectRef idx="0"/>
          <a:fontRef idx="minor"/>
        </p:style>
        <p:txBody>
          <a:bodyPr lIns="102240" rIns="102240" tIns="51120" bIns="51120" anchor="ctr"/>
          <a:p>
            <a:pPr algn="just">
              <a:lnSpc>
                <a:spcPct val="100000"/>
              </a:lnSpc>
            </a:pPr>
            <a:r>
              <a:rPr b="0" lang="pt-BR" sz="3000" spc="-1" strike="noStrike">
                <a:solidFill>
                  <a:srgbClr val="000000"/>
                </a:solidFill>
                <a:latin typeface="Calibri"/>
              </a:rPr>
              <a:t>No âmbito das Unidades Básicas de Saúde (UBS), existe uma necessidade de tratar cada caso clínico de forma justa e igualitária, porém dificuldades surgem a partir do número excessivo de pessoas sob a responsabilidade das equipes de saúde, principalmente por conta de uma alta demanda espontânea. Neste sentido este trabalho consistiu em propor um sistema de apoio à decisão, baseado em classificação automática para realizar triagens de pacientes a partir de suas queixas de saúde fornecidas em uma UBS, possibilitando identificar diferentes gradações de risco, situações de maior urgência, e com isso direcionar os casos priorizados com maior eficiência para os profissionais de saúde adequados.</a:t>
            </a:r>
            <a:endParaRPr b="0" lang="pt-BR" sz="3000" spc="-1" strike="noStrike">
              <a:latin typeface="Arial"/>
            </a:endParaRPr>
          </a:p>
          <a:p>
            <a:pPr algn="just">
              <a:lnSpc>
                <a:spcPct val="100000"/>
              </a:lnSpc>
            </a:pPr>
            <a:endParaRPr b="0" lang="pt-BR" sz="3000" spc="-1" strike="noStrike">
              <a:latin typeface="Arial"/>
            </a:endParaRPr>
          </a:p>
          <a:p>
            <a:pPr algn="just">
              <a:lnSpc>
                <a:spcPct val="100000"/>
              </a:lnSpc>
            </a:pPr>
            <a:r>
              <a:rPr b="1" lang="pt-BR" sz="3000" spc="-1" strike="noStrike">
                <a:solidFill>
                  <a:srgbClr val="000000"/>
                </a:solidFill>
                <a:latin typeface="Calibri"/>
              </a:rPr>
              <a:t>Palavras-chave</a:t>
            </a:r>
            <a:r>
              <a:rPr b="0" lang="pt-BR" sz="3000" spc="-1" strike="noStrike">
                <a:solidFill>
                  <a:srgbClr val="000000"/>
                </a:solidFill>
                <a:latin typeface="Calibri"/>
              </a:rPr>
              <a:t>: Classificação de queixas. Triagem para uma demanda espontânea. Planejamento em saúde.</a:t>
            </a:r>
            <a:endParaRPr b="0" lang="pt-BR" sz="3000" spc="-1" strike="noStrike">
              <a:latin typeface="Arial"/>
            </a:endParaRPr>
          </a:p>
          <a:p>
            <a:pPr algn="just">
              <a:lnSpc>
                <a:spcPct val="100000"/>
              </a:lnSpc>
            </a:pPr>
            <a:endParaRPr b="0" lang="pt-BR" sz="3000" spc="-1" strike="noStrike">
              <a:latin typeface="Arial"/>
            </a:endParaRPr>
          </a:p>
        </p:txBody>
      </p:sp>
      <p:pic>
        <p:nvPicPr>
          <p:cNvPr id="64" name="Picture 5" descr=""/>
          <p:cNvPicPr/>
          <p:nvPr/>
        </p:nvPicPr>
        <p:blipFill>
          <a:blip r:embed="rId6">
            <a:extLst>
              <a:ext uri="{BEBA8EAE-BF5A-486C-A8C5-ECC9F3942E4B}">
                <a14:imgProps xmlns:a14="http://schemas.microsoft.com/office/drawing/2010/main">
                  <a14:imgLayer r:embed="rId2">
                    <a14:imgEffect>
                      <a14:brightnessContrast bright="-40000"/>
                    </a14:imgEffect>
                  </a14:imgLayer>
                </a14:imgProps>
              </a:ext>
            </a:extLst>
          </a:blip>
          <a:srcRect l="3292" t="11860" r="0" b="16924"/>
          <a:stretch/>
        </p:blipFill>
        <p:spPr>
          <a:xfrm>
            <a:off x="952200" y="11746440"/>
            <a:ext cx="9319320" cy="1285560"/>
          </a:xfrm>
          <a:prstGeom prst="rect">
            <a:avLst/>
          </a:prstGeom>
          <a:ln>
            <a:noFill/>
          </a:ln>
          <a:effectLst>
            <a:softEdge rad="112500"/>
          </a:effectLst>
        </p:spPr>
      </p:pic>
      <p:sp>
        <p:nvSpPr>
          <p:cNvPr id="65" name="CustomShape 13"/>
          <p:cNvSpPr/>
          <p:nvPr/>
        </p:nvSpPr>
        <p:spPr>
          <a:xfrm>
            <a:off x="4253760" y="12000960"/>
            <a:ext cx="2514240" cy="671040"/>
          </a:xfrm>
          <a:prstGeom prst="rect">
            <a:avLst/>
          </a:prstGeom>
          <a:noFill/>
          <a:ln w="9360">
            <a:noFill/>
          </a:ln>
        </p:spPr>
        <p:style>
          <a:lnRef idx="0"/>
          <a:fillRef idx="0"/>
          <a:effectRef idx="0"/>
          <a:fontRef idx="minor"/>
        </p:style>
        <p:txBody>
          <a:bodyPr wrap="none"/>
          <a:p>
            <a:pPr>
              <a:lnSpc>
                <a:spcPct val="100000"/>
              </a:lnSpc>
            </a:pPr>
            <a:r>
              <a:rPr b="1" lang="pt-BR" sz="3800" spc="-1" strike="noStrike">
                <a:solidFill>
                  <a:srgbClr val="f2f2f2"/>
                </a:solidFill>
                <a:latin typeface="Franklin Gothic Medium"/>
                <a:ea typeface="Verdana"/>
              </a:rPr>
              <a:t>RESUMO</a:t>
            </a:r>
            <a:endParaRPr b="0" lang="pt-BR" sz="3800" spc="-1" strike="noStrike">
              <a:latin typeface="Arial"/>
            </a:endParaRPr>
          </a:p>
        </p:txBody>
      </p:sp>
      <p:sp>
        <p:nvSpPr>
          <p:cNvPr id="66" name="CustomShape 14"/>
          <p:cNvSpPr/>
          <p:nvPr/>
        </p:nvSpPr>
        <p:spPr>
          <a:xfrm>
            <a:off x="12538440" y="12072960"/>
            <a:ext cx="7981560" cy="671040"/>
          </a:xfrm>
          <a:prstGeom prst="rect">
            <a:avLst/>
          </a:prstGeom>
          <a:noFill/>
          <a:ln w="9360">
            <a:noFill/>
          </a:ln>
        </p:spPr>
        <p:style>
          <a:lnRef idx="0"/>
          <a:fillRef idx="0"/>
          <a:effectRef idx="0"/>
          <a:fontRef idx="minor"/>
        </p:style>
        <p:txBody>
          <a:bodyPr wrap="none"/>
          <a:p>
            <a:pPr marL="514080" indent="-513720">
              <a:lnSpc>
                <a:spcPct val="100000"/>
              </a:lnSpc>
            </a:pPr>
            <a:r>
              <a:rPr b="1" lang="pt-BR" sz="3800" spc="-1" strike="noStrike">
                <a:solidFill>
                  <a:srgbClr val="f2f2f2"/>
                </a:solidFill>
                <a:latin typeface="Franklin Gothic Demi Cond"/>
              </a:rPr>
              <a:t>2. MATERIAL E MÉTODOS</a:t>
            </a:r>
            <a:endParaRPr b="0" lang="pt-BR" sz="3800" spc="-1" strike="noStrike">
              <a:latin typeface="Arial"/>
            </a:endParaRPr>
          </a:p>
        </p:txBody>
      </p:sp>
      <p:sp>
        <p:nvSpPr>
          <p:cNvPr id="67" name="CustomShape 15"/>
          <p:cNvSpPr/>
          <p:nvPr/>
        </p:nvSpPr>
        <p:spPr>
          <a:xfrm>
            <a:off x="22453560" y="12072960"/>
            <a:ext cx="8330760" cy="671040"/>
          </a:xfrm>
          <a:prstGeom prst="rect">
            <a:avLst/>
          </a:prstGeom>
          <a:noFill/>
          <a:ln w="9360">
            <a:noFill/>
          </a:ln>
        </p:spPr>
        <p:style>
          <a:lnRef idx="0"/>
          <a:fillRef idx="0"/>
          <a:effectRef idx="0"/>
          <a:fontRef idx="minor"/>
        </p:style>
        <p:txBody>
          <a:bodyPr/>
          <a:p>
            <a:pPr>
              <a:lnSpc>
                <a:spcPct val="100000"/>
              </a:lnSpc>
            </a:pPr>
            <a:r>
              <a:rPr b="1" lang="pt-BR" sz="3800" spc="-1" strike="noStrike">
                <a:solidFill>
                  <a:srgbClr val="f2f2f2"/>
                </a:solidFill>
                <a:latin typeface="Franklin Gothic Demi Cond"/>
              </a:rPr>
              <a:t>3. RESULTADOS E DISCUSSÃO</a:t>
            </a:r>
            <a:endParaRPr b="0" lang="pt-BR" sz="3800" spc="-1" strike="noStrike">
              <a:latin typeface="Arial"/>
            </a:endParaRPr>
          </a:p>
        </p:txBody>
      </p:sp>
      <p:sp>
        <p:nvSpPr>
          <p:cNvPr id="68" name="CustomShape 16"/>
          <p:cNvSpPr/>
          <p:nvPr/>
        </p:nvSpPr>
        <p:spPr>
          <a:xfrm>
            <a:off x="24304680" y="21384000"/>
            <a:ext cx="4207320" cy="671040"/>
          </a:xfrm>
          <a:prstGeom prst="rect">
            <a:avLst/>
          </a:prstGeom>
          <a:noFill/>
          <a:ln w="9360">
            <a:noFill/>
          </a:ln>
        </p:spPr>
        <p:style>
          <a:lnRef idx="0"/>
          <a:fillRef idx="0"/>
          <a:effectRef idx="0"/>
          <a:fontRef idx="minor"/>
        </p:style>
        <p:txBody>
          <a:bodyPr wrap="none"/>
          <a:p>
            <a:pPr>
              <a:lnSpc>
                <a:spcPct val="100000"/>
              </a:lnSpc>
            </a:pPr>
            <a:r>
              <a:rPr b="1" lang="pt-BR" sz="3800" spc="-1" strike="noStrike">
                <a:solidFill>
                  <a:srgbClr val="f2f2f2"/>
                </a:solidFill>
                <a:latin typeface="Franklin Gothic Demi Cond"/>
              </a:rPr>
              <a:t>4. CONCLUSÃO</a:t>
            </a:r>
            <a:endParaRPr b="0" lang="pt-BR" sz="3800" spc="-1" strike="noStrike">
              <a:latin typeface="Arial"/>
            </a:endParaRPr>
          </a:p>
        </p:txBody>
      </p:sp>
      <p:sp>
        <p:nvSpPr>
          <p:cNvPr id="69" name="CustomShape 17"/>
          <p:cNvSpPr/>
          <p:nvPr/>
        </p:nvSpPr>
        <p:spPr>
          <a:xfrm>
            <a:off x="11880000" y="13219920"/>
            <a:ext cx="9072000" cy="9689760"/>
          </a:xfrm>
          <a:prstGeom prst="rect">
            <a:avLst/>
          </a:prstGeom>
          <a:noFill/>
          <a:ln w="9360">
            <a:noFill/>
          </a:ln>
        </p:spPr>
        <p:style>
          <a:lnRef idx="0"/>
          <a:fillRef idx="0"/>
          <a:effectRef idx="0"/>
          <a:fontRef idx="minor"/>
        </p:style>
        <p:txBody>
          <a:bodyPr lIns="96840" rIns="96840" tIns="48240" bIns="48240"/>
          <a:p>
            <a:pPr algn="just">
              <a:lnSpc>
                <a:spcPct val="100000"/>
              </a:lnSpc>
              <a:spcBef>
                <a:spcPts val="1500"/>
              </a:spcBef>
            </a:pPr>
            <a:r>
              <a:rPr b="0" lang="pt-BR" sz="3000" spc="-1" strike="noStrike">
                <a:solidFill>
                  <a:srgbClr val="000000"/>
                </a:solidFill>
                <a:latin typeface="Calibri"/>
              </a:rPr>
              <a:t>Foi elaborado um projeto que consiste em construir um sistema que apoie a decisão, baseado em Redes Neurais Artificiais (RNA), um sistema conexionista, que realiza triagens de pacientes a partir de suas queixas de saúde fornecidas por uma UBS, possibilitando identificar as diferentes gradações de risco, as situações de maior urgência, e com isso direcionar os casos priorizados com maior eficiência para os profissionais de saúde adequados. O sistema apresenta de forma simples e usual uma interface onde o usuário poderá interagir de forma dinâmica, podendo ele agregar diferentes públicos alvos. A ideia base é incorporar a triagem a uma arquitetura de sistema computacional com características de Sistemas Ubíquos Sensíveis ao Contexto, interligados usando conceitos advindos da área de "Internet das Coisas” (do inglês, IoT - Internet Of Things) (como mostra a figura 1). </a:t>
            </a:r>
            <a:endParaRPr b="0" lang="pt-BR" sz="3000" spc="-1" strike="noStrike">
              <a:latin typeface="Arial"/>
            </a:endParaRPr>
          </a:p>
        </p:txBody>
      </p:sp>
      <p:sp>
        <p:nvSpPr>
          <p:cNvPr id="70" name="CustomShape 18"/>
          <p:cNvSpPr/>
          <p:nvPr/>
        </p:nvSpPr>
        <p:spPr>
          <a:xfrm>
            <a:off x="24459120" y="29088000"/>
            <a:ext cx="3908880" cy="671040"/>
          </a:xfrm>
          <a:prstGeom prst="rect">
            <a:avLst/>
          </a:prstGeom>
          <a:noFill/>
          <a:ln w="9360">
            <a:noFill/>
          </a:ln>
        </p:spPr>
        <p:style>
          <a:lnRef idx="0"/>
          <a:fillRef idx="0"/>
          <a:effectRef idx="0"/>
          <a:fontRef idx="minor"/>
        </p:style>
        <p:txBody>
          <a:bodyPr wrap="none"/>
          <a:p>
            <a:pPr>
              <a:lnSpc>
                <a:spcPct val="100000"/>
              </a:lnSpc>
            </a:pPr>
            <a:r>
              <a:rPr b="1" lang="pt-BR" sz="3800" spc="-1" strike="noStrike">
                <a:solidFill>
                  <a:srgbClr val="f2f2f2"/>
                </a:solidFill>
                <a:latin typeface="Franklin Gothic Medium"/>
              </a:rPr>
              <a:t>REFERÊNCIAS</a:t>
            </a:r>
            <a:endParaRPr b="0" lang="pt-BR" sz="3800" spc="-1" strike="noStrike">
              <a:latin typeface="Arial"/>
            </a:endParaRPr>
          </a:p>
        </p:txBody>
      </p:sp>
      <p:sp>
        <p:nvSpPr>
          <p:cNvPr id="71" name="CustomShape 19"/>
          <p:cNvSpPr/>
          <p:nvPr/>
        </p:nvSpPr>
        <p:spPr>
          <a:xfrm>
            <a:off x="11880000" y="28008000"/>
            <a:ext cx="9093240" cy="2561400"/>
          </a:xfrm>
          <a:prstGeom prst="rect">
            <a:avLst/>
          </a:prstGeom>
          <a:noFill/>
          <a:ln w="9360">
            <a:noFill/>
          </a:ln>
        </p:spPr>
        <p:style>
          <a:lnRef idx="0"/>
          <a:fillRef idx="0"/>
          <a:effectRef idx="0"/>
          <a:fontRef idx="minor"/>
        </p:style>
        <p:txBody>
          <a:bodyPr lIns="86760" rIns="86760" tIns="43560" bIns="43560"/>
          <a:p>
            <a:pPr algn="just">
              <a:lnSpc>
                <a:spcPct val="100000"/>
              </a:lnSpc>
              <a:spcBef>
                <a:spcPts val="1500"/>
              </a:spcBef>
            </a:pPr>
            <a:r>
              <a:rPr b="0" lang="pt-BR" sz="3000" spc="-1" strike="noStrike">
                <a:solidFill>
                  <a:srgbClr val="000000"/>
                </a:solidFill>
                <a:latin typeface="Calibri"/>
              </a:rPr>
              <a:t>Após o registro do usuário o mesmo poderá ir então a uma página de validação do número do sus para poder ter acesso a triagem espontânea (como mostra a figura 2).</a:t>
            </a:r>
            <a:endParaRPr b="0" lang="pt-BR" sz="3000" spc="-1" strike="noStrike">
              <a:latin typeface="Arial"/>
            </a:endParaRPr>
          </a:p>
          <a:p>
            <a:pPr algn="just">
              <a:lnSpc>
                <a:spcPct val="100000"/>
              </a:lnSpc>
              <a:spcBef>
                <a:spcPts val="1500"/>
              </a:spcBef>
            </a:pPr>
            <a:endParaRPr b="0" lang="pt-BR" sz="3000" spc="-1" strike="noStrike">
              <a:latin typeface="Arial"/>
            </a:endParaRPr>
          </a:p>
        </p:txBody>
      </p:sp>
      <p:sp>
        <p:nvSpPr>
          <p:cNvPr id="72" name="CustomShape 20"/>
          <p:cNvSpPr/>
          <p:nvPr/>
        </p:nvSpPr>
        <p:spPr>
          <a:xfrm>
            <a:off x="15040080" y="20616840"/>
            <a:ext cx="2323800" cy="1971360"/>
          </a:xfrm>
          <a:prstGeom prst="rect">
            <a:avLst/>
          </a:prstGeom>
          <a:noFill/>
          <a:ln>
            <a:noFill/>
          </a:ln>
        </p:spPr>
        <p:style>
          <a:lnRef idx="0"/>
          <a:fillRef idx="0"/>
          <a:effectRef idx="0"/>
          <a:fontRef idx="minor"/>
        </p:style>
      </p:sp>
      <p:sp>
        <p:nvSpPr>
          <p:cNvPr id="73" name="CustomShape 21"/>
          <p:cNvSpPr/>
          <p:nvPr/>
        </p:nvSpPr>
        <p:spPr>
          <a:xfrm>
            <a:off x="15040080" y="20616840"/>
            <a:ext cx="2323800" cy="1971360"/>
          </a:xfrm>
          <a:prstGeom prst="rect">
            <a:avLst/>
          </a:prstGeom>
          <a:noFill/>
          <a:ln>
            <a:noFill/>
          </a:ln>
        </p:spPr>
        <p:style>
          <a:lnRef idx="0"/>
          <a:fillRef idx="0"/>
          <a:effectRef idx="0"/>
          <a:fontRef idx="minor"/>
        </p:style>
      </p:sp>
      <p:sp>
        <p:nvSpPr>
          <p:cNvPr id="74" name="CustomShape 22"/>
          <p:cNvSpPr/>
          <p:nvPr/>
        </p:nvSpPr>
        <p:spPr>
          <a:xfrm>
            <a:off x="15040080" y="20616840"/>
            <a:ext cx="2323800" cy="1971360"/>
          </a:xfrm>
          <a:prstGeom prst="rect">
            <a:avLst/>
          </a:prstGeom>
          <a:noFill/>
          <a:ln>
            <a:noFill/>
          </a:ln>
        </p:spPr>
        <p:style>
          <a:lnRef idx="0"/>
          <a:fillRef idx="0"/>
          <a:effectRef idx="0"/>
          <a:fontRef idx="minor"/>
        </p:style>
      </p:sp>
      <p:sp>
        <p:nvSpPr>
          <p:cNvPr id="75" name="CustomShape 23"/>
          <p:cNvSpPr/>
          <p:nvPr/>
        </p:nvSpPr>
        <p:spPr>
          <a:xfrm>
            <a:off x="15040080" y="20616840"/>
            <a:ext cx="2323800" cy="1971360"/>
          </a:xfrm>
          <a:prstGeom prst="rect">
            <a:avLst/>
          </a:prstGeom>
          <a:noFill/>
          <a:ln>
            <a:noFill/>
          </a:ln>
        </p:spPr>
        <p:style>
          <a:lnRef idx="0"/>
          <a:fillRef idx="0"/>
          <a:effectRef idx="0"/>
          <a:fontRef idx="minor"/>
        </p:style>
      </p:sp>
      <p:sp>
        <p:nvSpPr>
          <p:cNvPr id="76" name="CustomShape 24"/>
          <p:cNvSpPr/>
          <p:nvPr/>
        </p:nvSpPr>
        <p:spPr>
          <a:xfrm>
            <a:off x="15040080" y="20621520"/>
            <a:ext cx="2323800" cy="1961640"/>
          </a:xfrm>
          <a:prstGeom prst="rect">
            <a:avLst/>
          </a:prstGeom>
          <a:noFill/>
          <a:ln>
            <a:noFill/>
          </a:ln>
        </p:spPr>
        <p:style>
          <a:lnRef idx="0"/>
          <a:fillRef idx="0"/>
          <a:effectRef idx="0"/>
          <a:fontRef idx="minor"/>
        </p:style>
      </p:sp>
      <p:sp>
        <p:nvSpPr>
          <p:cNvPr id="77" name="CustomShape 25"/>
          <p:cNvSpPr/>
          <p:nvPr/>
        </p:nvSpPr>
        <p:spPr>
          <a:xfrm>
            <a:off x="15082920" y="21240720"/>
            <a:ext cx="2238120" cy="723600"/>
          </a:xfrm>
          <a:prstGeom prst="rect">
            <a:avLst/>
          </a:prstGeom>
          <a:noFill/>
          <a:ln>
            <a:noFill/>
          </a:ln>
        </p:spPr>
        <p:style>
          <a:lnRef idx="0"/>
          <a:fillRef idx="0"/>
          <a:effectRef idx="0"/>
          <a:fontRef idx="minor"/>
        </p:style>
      </p:sp>
      <p:sp>
        <p:nvSpPr>
          <p:cNvPr id="78" name="CustomShape 26"/>
          <p:cNvSpPr/>
          <p:nvPr/>
        </p:nvSpPr>
        <p:spPr>
          <a:xfrm>
            <a:off x="19297800" y="37949040"/>
            <a:ext cx="2238120" cy="723600"/>
          </a:xfrm>
          <a:prstGeom prst="rect">
            <a:avLst/>
          </a:prstGeom>
          <a:noFill/>
          <a:ln>
            <a:noFill/>
          </a:ln>
        </p:spPr>
        <p:style>
          <a:lnRef idx="0"/>
          <a:fillRef idx="0"/>
          <a:effectRef idx="0"/>
          <a:fontRef idx="minor"/>
        </p:style>
      </p:sp>
      <p:pic>
        <p:nvPicPr>
          <p:cNvPr id="79" name="Imagem 1" descr=""/>
          <p:cNvPicPr/>
          <p:nvPr/>
        </p:nvPicPr>
        <p:blipFill>
          <a:blip r:embed="rId7"/>
          <a:stretch/>
        </p:blipFill>
        <p:spPr>
          <a:xfrm>
            <a:off x="2131200" y="2721240"/>
            <a:ext cx="7713000" cy="3443760"/>
          </a:xfrm>
          <a:prstGeom prst="rect">
            <a:avLst/>
          </a:prstGeom>
          <a:ln>
            <a:noFill/>
          </a:ln>
        </p:spPr>
      </p:pic>
      <p:pic>
        <p:nvPicPr>
          <p:cNvPr id="80" name="Imagem 8" descr=""/>
          <p:cNvPicPr/>
          <p:nvPr/>
        </p:nvPicPr>
        <p:blipFill>
          <a:blip r:embed="rId8"/>
          <a:stretch/>
        </p:blipFill>
        <p:spPr>
          <a:xfrm>
            <a:off x="22426200" y="3106440"/>
            <a:ext cx="6908400" cy="1800360"/>
          </a:xfrm>
          <a:prstGeom prst="rect">
            <a:avLst/>
          </a:prstGeom>
          <a:ln>
            <a:noFill/>
          </a:ln>
        </p:spPr>
      </p:pic>
      <p:pic>
        <p:nvPicPr>
          <p:cNvPr id="81" name="Imagem 3" descr=""/>
          <p:cNvPicPr/>
          <p:nvPr/>
        </p:nvPicPr>
        <p:blipFill>
          <a:blip r:embed="rId9"/>
          <a:stretch/>
        </p:blipFill>
        <p:spPr>
          <a:xfrm>
            <a:off x="12588840" y="2578320"/>
            <a:ext cx="6248880" cy="3495960"/>
          </a:xfrm>
          <a:prstGeom prst="rect">
            <a:avLst/>
          </a:prstGeom>
          <a:ln>
            <a:noFill/>
          </a:ln>
        </p:spPr>
      </p:pic>
      <p:pic>
        <p:nvPicPr>
          <p:cNvPr id="82" name="Picture 5" descr=""/>
          <p:cNvPicPr/>
          <p:nvPr/>
        </p:nvPicPr>
        <p:blipFill>
          <a:blip r:embed="rId10">
            <a:extLst>
              <a:ext uri="{BEBA8EAE-BF5A-486C-A8C5-ECC9F3942E4B}">
                <a14:imgProps xmlns:a14="http://schemas.microsoft.com/office/drawing/2010/main">
                  <a14:imgLayer r:embed="rId2">
                    <a14:imgEffect>
                      <a14:brightnessContrast bright="-40000"/>
                    </a14:imgEffect>
                  </a14:imgLayer>
                </a14:imgProps>
              </a:ext>
            </a:extLst>
          </a:blip>
          <a:srcRect l="3292" t="11860" r="0" b="16924"/>
          <a:stretch/>
        </p:blipFill>
        <p:spPr>
          <a:xfrm>
            <a:off x="976680" y="23688000"/>
            <a:ext cx="9319320" cy="1285560"/>
          </a:xfrm>
          <a:prstGeom prst="rect">
            <a:avLst/>
          </a:prstGeom>
          <a:ln>
            <a:noFill/>
          </a:ln>
          <a:effectLst>
            <a:softEdge rad="112500"/>
          </a:effectLst>
        </p:spPr>
      </p:pic>
      <p:sp>
        <p:nvSpPr>
          <p:cNvPr id="83" name="CustomShape 27"/>
          <p:cNvSpPr/>
          <p:nvPr/>
        </p:nvSpPr>
        <p:spPr>
          <a:xfrm>
            <a:off x="3017160" y="24024960"/>
            <a:ext cx="4830840" cy="671040"/>
          </a:xfrm>
          <a:prstGeom prst="rect">
            <a:avLst/>
          </a:prstGeom>
          <a:noFill/>
          <a:ln w="9360">
            <a:noFill/>
          </a:ln>
        </p:spPr>
        <p:style>
          <a:lnRef idx="0"/>
          <a:fillRef idx="0"/>
          <a:effectRef idx="0"/>
          <a:fontRef idx="minor"/>
        </p:style>
        <p:txBody>
          <a:bodyPr wrap="none"/>
          <a:p>
            <a:pPr>
              <a:lnSpc>
                <a:spcPct val="100000"/>
              </a:lnSpc>
            </a:pPr>
            <a:r>
              <a:rPr b="1" lang="pt-BR" sz="3800" spc="-1" strike="noStrike">
                <a:solidFill>
                  <a:srgbClr val="f2f2f2"/>
                </a:solidFill>
                <a:latin typeface="Franklin Gothic Medium"/>
              </a:rPr>
              <a:t>1.  INTRODUÇÃO</a:t>
            </a:r>
            <a:r>
              <a:rPr b="1" lang="pt-BR" sz="3800" spc="-1" strike="noStrike">
                <a:solidFill>
                  <a:srgbClr val="f2f2f2"/>
                </a:solidFill>
                <a:latin typeface="Franklin Gothic Medium"/>
              </a:rPr>
              <a:t> </a:t>
            </a:r>
            <a:endParaRPr b="0" lang="pt-BR" sz="3800" spc="-1" strike="noStrike">
              <a:latin typeface="Arial"/>
            </a:endParaRPr>
          </a:p>
        </p:txBody>
      </p:sp>
      <p:pic>
        <p:nvPicPr>
          <p:cNvPr id="84" name="Imagem 2" descr=""/>
          <p:cNvPicPr/>
          <p:nvPr/>
        </p:nvPicPr>
        <p:blipFill>
          <a:blip r:embed="rId11"/>
          <a:stretch/>
        </p:blipFill>
        <p:spPr>
          <a:xfrm>
            <a:off x="25115040" y="40594680"/>
            <a:ext cx="3283200" cy="1835280"/>
          </a:xfrm>
          <a:prstGeom prst="rect">
            <a:avLst/>
          </a:prstGeom>
          <a:ln>
            <a:noFill/>
          </a:ln>
        </p:spPr>
      </p:pic>
      <p:pic>
        <p:nvPicPr>
          <p:cNvPr id="85" name="Imagem 51" descr=""/>
          <p:cNvPicPr/>
          <p:nvPr/>
        </p:nvPicPr>
        <p:blipFill>
          <a:blip r:embed="rId12"/>
          <a:stretch/>
        </p:blipFill>
        <p:spPr>
          <a:xfrm>
            <a:off x="12770280" y="40497480"/>
            <a:ext cx="5310360" cy="2370960"/>
          </a:xfrm>
          <a:prstGeom prst="rect">
            <a:avLst/>
          </a:prstGeom>
          <a:ln>
            <a:noFill/>
          </a:ln>
        </p:spPr>
      </p:pic>
      <p:pic>
        <p:nvPicPr>
          <p:cNvPr id="86" name="Imagem 8" descr=""/>
          <p:cNvPicPr/>
          <p:nvPr/>
        </p:nvPicPr>
        <p:blipFill>
          <a:blip r:embed="rId13"/>
          <a:stretch/>
        </p:blipFill>
        <p:spPr>
          <a:xfrm>
            <a:off x="19297800" y="40907880"/>
            <a:ext cx="4600080" cy="1198800"/>
          </a:xfrm>
          <a:prstGeom prst="rect">
            <a:avLst/>
          </a:prstGeom>
          <a:ln>
            <a:noFill/>
          </a:ln>
        </p:spPr>
      </p:pic>
      <p:sp>
        <p:nvSpPr>
          <p:cNvPr id="87" name="TextShape 28"/>
          <p:cNvSpPr txBox="1"/>
          <p:nvPr/>
        </p:nvSpPr>
        <p:spPr>
          <a:xfrm>
            <a:off x="19595520" y="36546120"/>
            <a:ext cx="276480" cy="3197880"/>
          </a:xfrm>
          <a:prstGeom prst="rect">
            <a:avLst/>
          </a:prstGeom>
          <a:noFill/>
          <a:ln>
            <a:noFill/>
          </a:ln>
        </p:spPr>
      </p:sp>
      <p:pic>
        <p:nvPicPr>
          <p:cNvPr id="88" name="" descr=""/>
          <p:cNvPicPr/>
          <p:nvPr/>
        </p:nvPicPr>
        <p:blipFill>
          <a:blip r:embed="rId14"/>
          <a:stretch/>
        </p:blipFill>
        <p:spPr>
          <a:xfrm>
            <a:off x="11941560" y="23062320"/>
            <a:ext cx="9010440" cy="4009680"/>
          </a:xfrm>
          <a:prstGeom prst="rect">
            <a:avLst/>
          </a:prstGeom>
          <a:ln>
            <a:noFill/>
          </a:ln>
        </p:spPr>
      </p:pic>
      <p:pic>
        <p:nvPicPr>
          <p:cNvPr id="89" name="" descr=""/>
          <p:cNvPicPr/>
          <p:nvPr/>
        </p:nvPicPr>
        <p:blipFill>
          <a:blip r:embed="rId15"/>
          <a:stretch/>
        </p:blipFill>
        <p:spPr>
          <a:xfrm>
            <a:off x="11912400" y="30318480"/>
            <a:ext cx="9183600" cy="3809520"/>
          </a:xfrm>
          <a:prstGeom prst="rect">
            <a:avLst/>
          </a:prstGeom>
          <a:ln>
            <a:noFill/>
          </a:ln>
        </p:spPr>
      </p:pic>
      <p:sp>
        <p:nvSpPr>
          <p:cNvPr id="90" name="TextShape 29"/>
          <p:cNvSpPr txBox="1"/>
          <p:nvPr/>
        </p:nvSpPr>
        <p:spPr>
          <a:xfrm>
            <a:off x="12168000" y="34416000"/>
            <a:ext cx="8564400" cy="534240"/>
          </a:xfrm>
          <a:prstGeom prst="rect">
            <a:avLst/>
          </a:prstGeom>
          <a:noFill/>
          <a:ln>
            <a:noFill/>
          </a:ln>
        </p:spPr>
        <p:txBody>
          <a:bodyPr lIns="90000" rIns="90000" tIns="45000" bIns="45000"/>
          <a:p>
            <a:r>
              <a:rPr b="1" lang="pt-BR" sz="3000" spc="-1" strike="noStrike">
                <a:solidFill>
                  <a:srgbClr val="000000"/>
                </a:solidFill>
                <a:latin typeface="Calibri"/>
              </a:rPr>
              <a:t>Figura 2. Área de login e validação</a:t>
            </a:r>
            <a:endParaRPr b="0" lang="pt-BR" sz="3000" spc="-1" strike="noStrike">
              <a:latin typeface="Arial"/>
            </a:endParaRPr>
          </a:p>
        </p:txBody>
      </p:sp>
      <p:pic>
        <p:nvPicPr>
          <p:cNvPr id="91" name="" descr=""/>
          <p:cNvPicPr/>
          <p:nvPr/>
        </p:nvPicPr>
        <p:blipFill>
          <a:blip r:embed="rId16"/>
          <a:stretch/>
        </p:blipFill>
        <p:spPr>
          <a:xfrm>
            <a:off x="22392000" y="17280000"/>
            <a:ext cx="8198640" cy="2808000"/>
          </a:xfrm>
          <a:prstGeom prst="rect">
            <a:avLst/>
          </a:prstGeom>
          <a:ln>
            <a:noFill/>
          </a:ln>
        </p:spPr>
      </p:pic>
      <p:sp>
        <p:nvSpPr>
          <p:cNvPr id="92" name="TextShape 30"/>
          <p:cNvSpPr txBox="1"/>
          <p:nvPr/>
        </p:nvSpPr>
        <p:spPr>
          <a:xfrm>
            <a:off x="22572000" y="20088000"/>
            <a:ext cx="8172000" cy="977400"/>
          </a:xfrm>
          <a:prstGeom prst="rect">
            <a:avLst/>
          </a:prstGeom>
          <a:noFill/>
          <a:ln>
            <a:noFill/>
          </a:ln>
        </p:spPr>
        <p:txBody>
          <a:bodyPr lIns="90000" rIns="90000" tIns="45000" bIns="45000"/>
          <a:p>
            <a:r>
              <a:rPr b="1" lang="pt-BR" sz="3000" spc="-1" strike="noStrike">
                <a:solidFill>
                  <a:srgbClr val="000000"/>
                </a:solidFill>
                <a:latin typeface="Calibri"/>
              </a:rPr>
              <a:t>Figura 3. Esquema de conexão do totem</a:t>
            </a:r>
            <a:endParaRPr b="0" lang="pt-BR" sz="3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Angles</Template>
  <TotalTime>498</TotalTime>
  <Application>LibreOffice/6.0.7.3$Linux_X86_64 LibreOffice_project/00m0$Build-3</Application>
  <Words>512</Words>
  <Paragraphs>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2013-11-13T05:20:21Z</dcterms:created>
  <dc:creator>lcostam</dc:creator>
  <dc:description/>
  <dc:language>pt-BR</dc:language>
  <cp:lastModifiedBy/>
  <dcterms:modified xsi:type="dcterms:W3CDTF">2019-10-22T14:26:37Z</dcterms:modified>
  <cp:revision>65</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Personalizar</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