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4" r:id="rId7"/>
    <p:sldId id="267" r:id="rId8"/>
    <p:sldId id="265" r:id="rId9"/>
    <p:sldId id="268" r:id="rId10"/>
    <p:sldId id="266" r:id="rId11"/>
    <p:sldId id="26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36" d="100"/>
          <a:sy n="136" d="100"/>
        </p:scale>
        <p:origin x="424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E647F-2768-644E-9CEC-137FC2668570}" type="doc">
      <dgm:prSet loTypeId="urn:microsoft.com/office/officeart/2005/8/layout/hierarchy5" loCatId="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DA1393F-EF92-8246-A454-701DC1ED8CC6}">
      <dgm:prSet phldrT="[Text]"/>
      <dgm:spPr/>
      <dgm:t>
        <a:bodyPr/>
        <a:lstStyle/>
        <a:p>
          <a:r>
            <a:rPr lang="en-US"/>
            <a:t>Decide What to Eat</a:t>
          </a:r>
        </a:p>
      </dgm:t>
    </dgm:pt>
    <dgm:pt modelId="{C2802CB4-DD7A-2648-889F-26C6CB34F462}" type="parTrans" cxnId="{98809A60-EE9C-1347-AB1D-41B542107D67}">
      <dgm:prSet/>
      <dgm:spPr/>
      <dgm:t>
        <a:bodyPr/>
        <a:lstStyle/>
        <a:p>
          <a:endParaRPr lang="en-US"/>
        </a:p>
      </dgm:t>
    </dgm:pt>
    <dgm:pt modelId="{9CFC4ECF-BEC7-6E45-9CA8-F9E71F258026}" type="sibTrans" cxnId="{98809A60-EE9C-1347-AB1D-41B542107D67}">
      <dgm:prSet/>
      <dgm:spPr/>
      <dgm:t>
        <a:bodyPr/>
        <a:lstStyle/>
        <a:p>
          <a:endParaRPr lang="en-US"/>
        </a:p>
      </dgm:t>
    </dgm:pt>
    <dgm:pt modelId="{00536824-8FFF-0547-8256-ED9B8FC2E2D8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Decide Where</a:t>
          </a:r>
        </a:p>
      </dgm:t>
    </dgm:pt>
    <dgm:pt modelId="{53AEF37D-BBE7-D042-A71B-ED6992CF0380}" type="parTrans" cxnId="{4E08869A-6376-C04E-AEF4-4341F37CC004}">
      <dgm:prSet/>
      <dgm:spPr/>
      <dgm:t>
        <a:bodyPr/>
        <a:lstStyle/>
        <a:p>
          <a:endParaRPr lang="en-US"/>
        </a:p>
      </dgm:t>
    </dgm:pt>
    <dgm:pt modelId="{50C188AE-CAB2-0741-A518-ED6B4987C15C}" type="sibTrans" cxnId="{4E08869A-6376-C04E-AEF4-4341F37CC004}">
      <dgm:prSet/>
      <dgm:spPr/>
      <dgm:t>
        <a:bodyPr/>
        <a:lstStyle/>
        <a:p>
          <a:endParaRPr lang="en-US"/>
        </a:p>
      </dgm:t>
    </dgm:pt>
    <dgm:pt modelId="{AC701C38-BF6A-1542-BC6A-18AFB96F16BA}">
      <dgm:prSet phldrT="[Text]"/>
      <dgm:spPr/>
      <dgm:t>
        <a:bodyPr/>
        <a:lstStyle/>
        <a:p>
          <a:r>
            <a:rPr lang="en-US"/>
            <a:t>Links to delivery options and reviews </a:t>
          </a:r>
        </a:p>
      </dgm:t>
    </dgm:pt>
    <dgm:pt modelId="{1502DC8A-9960-0342-B0B1-CEAB48DEB118}" type="parTrans" cxnId="{701E9B8B-8344-6145-ACBE-985E339B74EC}">
      <dgm:prSet/>
      <dgm:spPr/>
      <dgm:t>
        <a:bodyPr/>
        <a:lstStyle/>
        <a:p>
          <a:endParaRPr lang="en-US"/>
        </a:p>
      </dgm:t>
    </dgm:pt>
    <dgm:pt modelId="{ED3B9EF0-5802-844B-B0E0-BEEBC03647F8}" type="sibTrans" cxnId="{701E9B8B-8344-6145-ACBE-985E339B74EC}">
      <dgm:prSet/>
      <dgm:spPr/>
      <dgm:t>
        <a:bodyPr/>
        <a:lstStyle/>
        <a:p>
          <a:endParaRPr lang="en-US"/>
        </a:p>
      </dgm:t>
    </dgm:pt>
    <dgm:pt modelId="{540D7D40-E38F-1D43-A523-B5FE8B4B19F3}">
      <dgm:prSet phldrT="[Text]"/>
      <dgm:spPr/>
      <dgm:t>
        <a:bodyPr/>
        <a:lstStyle/>
        <a:p>
          <a:r>
            <a:rPr lang="en-US"/>
            <a:t>Yelp, Seamless, UberEats </a:t>
          </a:r>
        </a:p>
      </dgm:t>
    </dgm:pt>
    <dgm:pt modelId="{F37A9EF4-6A14-5D42-8267-7A7701B4DBF6}" type="parTrans" cxnId="{FCAE0E6E-B509-DB45-8B3B-D39A37E613A3}">
      <dgm:prSet/>
      <dgm:spPr/>
      <dgm:t>
        <a:bodyPr/>
        <a:lstStyle/>
        <a:p>
          <a:endParaRPr lang="en-US"/>
        </a:p>
      </dgm:t>
    </dgm:pt>
    <dgm:pt modelId="{448DE5AC-BF3D-4C41-8254-62CAE267D662}" type="sibTrans" cxnId="{FCAE0E6E-B509-DB45-8B3B-D39A37E613A3}">
      <dgm:prSet/>
      <dgm:spPr/>
      <dgm:t>
        <a:bodyPr/>
        <a:lstStyle/>
        <a:p>
          <a:endParaRPr lang="en-US"/>
        </a:p>
      </dgm:t>
    </dgm:pt>
    <dgm:pt modelId="{D1B4815E-CE40-F349-8511-B490D5BDA694}">
      <dgm:prSet/>
      <dgm:spPr/>
      <dgm:t>
        <a:bodyPr/>
        <a:lstStyle/>
        <a:p>
          <a:r>
            <a:rPr lang="en-US"/>
            <a:t>Restaurant information</a:t>
          </a:r>
        </a:p>
      </dgm:t>
    </dgm:pt>
    <dgm:pt modelId="{A7DB1DFA-7C12-2B49-855D-63E3C313EB62}" type="parTrans" cxnId="{747F0CF0-FF83-BD44-82D6-01EE4C49F5A6}">
      <dgm:prSet/>
      <dgm:spPr/>
      <dgm:t>
        <a:bodyPr/>
        <a:lstStyle/>
        <a:p>
          <a:endParaRPr lang="en-US"/>
        </a:p>
      </dgm:t>
    </dgm:pt>
    <dgm:pt modelId="{97FE727F-A2FE-AF45-A542-4DE40CEA860E}" type="sibTrans" cxnId="{747F0CF0-FF83-BD44-82D6-01EE4C49F5A6}">
      <dgm:prSet/>
      <dgm:spPr/>
      <dgm:t>
        <a:bodyPr/>
        <a:lstStyle/>
        <a:p>
          <a:endParaRPr lang="en-US"/>
        </a:p>
      </dgm:t>
    </dgm:pt>
    <dgm:pt modelId="{649D159D-61A6-C34C-9ACB-DEE031938F32}">
      <dgm:prSet/>
      <dgm:spPr/>
      <dgm:t>
        <a:bodyPr/>
        <a:lstStyle/>
        <a:p>
          <a:r>
            <a:rPr lang="en-US"/>
            <a:t>Number, menu, operation hours</a:t>
          </a:r>
        </a:p>
      </dgm:t>
    </dgm:pt>
    <dgm:pt modelId="{77E6BA6F-574A-FC4B-98BF-409014ECC5E9}" type="parTrans" cxnId="{ECEA4369-9596-C943-90BD-B98EC8BB01D2}">
      <dgm:prSet/>
      <dgm:spPr/>
      <dgm:t>
        <a:bodyPr/>
        <a:lstStyle/>
        <a:p>
          <a:endParaRPr lang="en-US"/>
        </a:p>
      </dgm:t>
    </dgm:pt>
    <dgm:pt modelId="{1F4A4A85-2963-0B4A-9795-55C22BD7A725}" type="sibTrans" cxnId="{ECEA4369-9596-C943-90BD-B98EC8BB01D2}">
      <dgm:prSet/>
      <dgm:spPr/>
      <dgm:t>
        <a:bodyPr/>
        <a:lstStyle/>
        <a:p>
          <a:endParaRPr lang="en-US"/>
        </a:p>
      </dgm:t>
    </dgm:pt>
    <dgm:pt modelId="{94DA8DAE-6B11-CC42-B3A5-D425BB0BADBF}">
      <dgm:prSet/>
      <dgm:spPr/>
      <dgm:t>
        <a:bodyPr/>
        <a:lstStyle/>
        <a:p>
          <a:r>
            <a:rPr lang="en-US" dirty="0"/>
            <a:t>Second Swipe and store Liked food types</a:t>
          </a:r>
        </a:p>
      </dgm:t>
    </dgm:pt>
    <dgm:pt modelId="{547855A5-6596-474F-96AC-F81183EFA9F2}" type="parTrans" cxnId="{694D128C-19A1-714B-B928-23AE158C8433}">
      <dgm:prSet/>
      <dgm:spPr/>
      <dgm:t>
        <a:bodyPr/>
        <a:lstStyle/>
        <a:p>
          <a:endParaRPr lang="en-US"/>
        </a:p>
      </dgm:t>
    </dgm:pt>
    <dgm:pt modelId="{ADE891B5-3ED6-964C-B179-980C54A0F678}" type="sibTrans" cxnId="{694D128C-19A1-714B-B928-23AE158C8433}">
      <dgm:prSet/>
      <dgm:spPr/>
      <dgm:t>
        <a:bodyPr/>
        <a:lstStyle/>
        <a:p>
          <a:endParaRPr lang="en-US"/>
        </a:p>
      </dgm:t>
    </dgm:pt>
    <dgm:pt modelId="{0ACF7610-B5CB-BC40-B7D1-896C060CF358}">
      <dgm:prSet/>
      <dgm:spPr/>
      <dgm:t>
        <a:bodyPr/>
        <a:lstStyle/>
        <a:p>
          <a:r>
            <a:rPr lang="en-US"/>
            <a:t>save for session</a:t>
          </a:r>
        </a:p>
      </dgm:t>
    </dgm:pt>
    <dgm:pt modelId="{8CD7EAE7-6AD9-F247-B1DB-7AC2EB5DB081}" type="parTrans" cxnId="{4E129AF3-D211-8142-B61D-14F0F3F0D181}">
      <dgm:prSet/>
      <dgm:spPr/>
      <dgm:t>
        <a:bodyPr/>
        <a:lstStyle/>
        <a:p>
          <a:endParaRPr lang="en-US"/>
        </a:p>
      </dgm:t>
    </dgm:pt>
    <dgm:pt modelId="{63852D5D-8902-E148-B3AC-532697434873}" type="sibTrans" cxnId="{4E129AF3-D211-8142-B61D-14F0F3F0D181}">
      <dgm:prSet/>
      <dgm:spPr/>
      <dgm:t>
        <a:bodyPr/>
        <a:lstStyle/>
        <a:p>
          <a:endParaRPr lang="en-US"/>
        </a:p>
      </dgm:t>
    </dgm:pt>
    <dgm:pt modelId="{58D08EFA-F14A-3E49-B490-91E5FE42B818}">
      <dgm:prSet/>
      <dgm:spPr/>
      <dgm:t>
        <a:bodyPr/>
        <a:lstStyle/>
        <a:p>
          <a:r>
            <a:rPr lang="en-US"/>
            <a:t>Liked restaurants list</a:t>
          </a:r>
        </a:p>
      </dgm:t>
    </dgm:pt>
    <dgm:pt modelId="{FF76ABFA-5393-644E-9146-AB5BB49934DC}" type="parTrans" cxnId="{7A3F7D57-9A7F-604F-B61C-11AAE5BC66E8}">
      <dgm:prSet/>
      <dgm:spPr/>
      <dgm:t>
        <a:bodyPr/>
        <a:lstStyle/>
        <a:p>
          <a:endParaRPr lang="en-US"/>
        </a:p>
      </dgm:t>
    </dgm:pt>
    <dgm:pt modelId="{637527FB-96A7-044F-975F-6FFF5D85A54F}" type="sibTrans" cxnId="{7A3F7D57-9A7F-604F-B61C-11AAE5BC66E8}">
      <dgm:prSet/>
      <dgm:spPr/>
      <dgm:t>
        <a:bodyPr/>
        <a:lstStyle/>
        <a:p>
          <a:endParaRPr lang="en-US"/>
        </a:p>
      </dgm:t>
    </dgm:pt>
    <dgm:pt modelId="{065558BC-8A38-ED4C-ACD3-B37D70D57F54}">
      <dgm:prSet/>
      <dgm:spPr/>
      <dgm:t>
        <a:bodyPr/>
        <a:lstStyle/>
        <a:p>
          <a:r>
            <a:rPr lang="en-US"/>
            <a:t>save for session</a:t>
          </a:r>
        </a:p>
      </dgm:t>
    </dgm:pt>
    <dgm:pt modelId="{123CF8DA-03BF-EB44-A959-083E27EA42DA}" type="parTrans" cxnId="{AB356382-85FF-C44C-87A9-30E65316AD6A}">
      <dgm:prSet/>
      <dgm:spPr/>
      <dgm:t>
        <a:bodyPr/>
        <a:lstStyle/>
        <a:p>
          <a:endParaRPr lang="en-US"/>
        </a:p>
      </dgm:t>
    </dgm:pt>
    <dgm:pt modelId="{30CCF5D5-DEB4-8C40-9724-F9302DB630D1}" type="sibTrans" cxnId="{AB356382-85FF-C44C-87A9-30E65316AD6A}">
      <dgm:prSet/>
      <dgm:spPr/>
      <dgm:t>
        <a:bodyPr/>
        <a:lstStyle/>
        <a:p>
          <a:endParaRPr lang="en-US"/>
        </a:p>
      </dgm:t>
    </dgm:pt>
    <dgm:pt modelId="{85C7A6CB-2CE1-A74F-A83F-2D141E678CB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Check liked food types</a:t>
          </a:r>
        </a:p>
      </dgm:t>
    </dgm:pt>
    <dgm:pt modelId="{BDAEBAE3-A808-6B49-BCF0-FA47BE4F1CE2}" type="parTrans" cxnId="{703588D2-3235-E54D-BFDC-8F4E7937ADF5}">
      <dgm:prSet/>
      <dgm:spPr/>
      <dgm:t>
        <a:bodyPr/>
        <a:lstStyle/>
        <a:p>
          <a:endParaRPr lang="en-US"/>
        </a:p>
      </dgm:t>
    </dgm:pt>
    <dgm:pt modelId="{4A7FF574-ED8F-C844-A789-8415A7FEE5E8}" type="sibTrans" cxnId="{703588D2-3235-E54D-BFDC-8F4E7937ADF5}">
      <dgm:prSet/>
      <dgm:spPr/>
      <dgm:t>
        <a:bodyPr/>
        <a:lstStyle/>
        <a:p>
          <a:endParaRPr lang="en-US"/>
        </a:p>
      </dgm:t>
    </dgm:pt>
    <dgm:pt modelId="{86671C0C-0AAB-5548-B043-09D634ECDB6F}">
      <dgm:prSet/>
      <dgm:spPr/>
      <dgm:t>
        <a:bodyPr/>
        <a:lstStyle/>
        <a:p>
          <a:r>
            <a:rPr lang="en-US"/>
            <a:t>save for user</a:t>
          </a:r>
        </a:p>
      </dgm:t>
    </dgm:pt>
    <dgm:pt modelId="{6AFDE424-7D87-A74F-848D-8D5679FBD6A3}" type="parTrans" cxnId="{6DD6B2EF-3D15-C049-871F-63848F0531FB}">
      <dgm:prSet/>
      <dgm:spPr/>
      <dgm:t>
        <a:bodyPr/>
        <a:lstStyle/>
        <a:p>
          <a:endParaRPr lang="en-US"/>
        </a:p>
      </dgm:t>
    </dgm:pt>
    <dgm:pt modelId="{AEDFE0DB-D033-3A47-9CF0-D56E8C035B92}" type="sibTrans" cxnId="{6DD6B2EF-3D15-C049-871F-63848F0531FB}">
      <dgm:prSet/>
      <dgm:spPr/>
      <dgm:t>
        <a:bodyPr/>
        <a:lstStyle/>
        <a:p>
          <a:endParaRPr lang="en-US"/>
        </a:p>
      </dgm:t>
    </dgm:pt>
    <dgm:pt modelId="{BF163391-A513-E348-BDD8-5793D1BC1C20}">
      <dgm:prSet/>
      <dgm:spPr/>
      <dgm:t>
        <a:bodyPr/>
        <a:lstStyle/>
        <a:p>
          <a:r>
            <a:rPr lang="en-US"/>
            <a:t>save for user</a:t>
          </a:r>
        </a:p>
      </dgm:t>
    </dgm:pt>
    <dgm:pt modelId="{66A7ADFC-E4CF-734A-B7EA-48D38AF0C346}" type="parTrans" cxnId="{044D77A4-DD79-684D-85CD-3C96323C2719}">
      <dgm:prSet/>
      <dgm:spPr/>
      <dgm:t>
        <a:bodyPr/>
        <a:lstStyle/>
        <a:p>
          <a:endParaRPr lang="en-US"/>
        </a:p>
      </dgm:t>
    </dgm:pt>
    <dgm:pt modelId="{25D97321-E3A5-6148-9272-E72598059E81}" type="sibTrans" cxnId="{044D77A4-DD79-684D-85CD-3C96323C2719}">
      <dgm:prSet/>
      <dgm:spPr/>
      <dgm:t>
        <a:bodyPr/>
        <a:lstStyle/>
        <a:p>
          <a:endParaRPr lang="en-US"/>
        </a:p>
      </dgm:t>
    </dgm:pt>
    <dgm:pt modelId="{8EFBEC64-10E0-5F42-8F2B-E262E16522A6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Check liked restaurants list</a:t>
          </a:r>
        </a:p>
      </dgm:t>
    </dgm:pt>
    <dgm:pt modelId="{EA7B9047-05B0-6E4B-BD88-DA50953B04E0}" type="sibTrans" cxnId="{6B2D65B8-8A9E-5249-8720-01EED3459B60}">
      <dgm:prSet/>
      <dgm:spPr/>
      <dgm:t>
        <a:bodyPr/>
        <a:lstStyle/>
        <a:p>
          <a:endParaRPr lang="en-US"/>
        </a:p>
      </dgm:t>
    </dgm:pt>
    <dgm:pt modelId="{203A2F30-0136-174C-8588-A8D16547D2C5}" type="parTrans" cxnId="{6B2D65B8-8A9E-5249-8720-01EED3459B60}">
      <dgm:prSet/>
      <dgm:spPr/>
      <dgm:t>
        <a:bodyPr/>
        <a:lstStyle/>
        <a:p>
          <a:endParaRPr lang="en-US"/>
        </a:p>
      </dgm:t>
    </dgm:pt>
    <dgm:pt modelId="{BED1648D-9C5E-E845-AFEB-45EAF51C4350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Check a liked restaurant</a:t>
          </a:r>
        </a:p>
      </dgm:t>
    </dgm:pt>
    <dgm:pt modelId="{BBD00999-42F6-B346-8701-D0C4ACA1BF1D}" type="parTrans" cxnId="{F24835D3-239F-0B48-B48C-42BD1B35662C}">
      <dgm:prSet/>
      <dgm:spPr/>
      <dgm:t>
        <a:bodyPr/>
        <a:lstStyle/>
        <a:p>
          <a:endParaRPr lang="en-US"/>
        </a:p>
      </dgm:t>
    </dgm:pt>
    <dgm:pt modelId="{5B5C7740-49D1-594F-B78F-34182BC77407}" type="sibTrans" cxnId="{F24835D3-239F-0B48-B48C-42BD1B35662C}">
      <dgm:prSet/>
      <dgm:spPr/>
      <dgm:t>
        <a:bodyPr/>
        <a:lstStyle/>
        <a:p>
          <a:endParaRPr lang="en-US"/>
        </a:p>
      </dgm:t>
    </dgm:pt>
    <dgm:pt modelId="{D34E843D-615A-AB47-BDB4-95919D78DAB5}">
      <dgm:prSet/>
      <dgm:spPr/>
      <dgm:t>
        <a:bodyPr/>
        <a:lstStyle/>
        <a:p>
          <a:r>
            <a:rPr lang="en-US" dirty="0"/>
            <a:t>First Swipe</a:t>
          </a:r>
        </a:p>
      </dgm:t>
    </dgm:pt>
    <dgm:pt modelId="{15591730-CF1A-254E-87F0-219E36DE3325}" type="parTrans" cxnId="{1129DB4B-4FD3-D74C-A276-919852071196}">
      <dgm:prSet/>
      <dgm:spPr/>
      <dgm:t>
        <a:bodyPr/>
        <a:lstStyle/>
        <a:p>
          <a:endParaRPr lang="en-US"/>
        </a:p>
      </dgm:t>
    </dgm:pt>
    <dgm:pt modelId="{B38DDB67-70F6-9F45-987A-30EA10B31142}" type="sibTrans" cxnId="{1129DB4B-4FD3-D74C-A276-919852071196}">
      <dgm:prSet/>
      <dgm:spPr/>
      <dgm:t>
        <a:bodyPr/>
        <a:lstStyle/>
        <a:p>
          <a:endParaRPr lang="en-US"/>
        </a:p>
      </dgm:t>
    </dgm:pt>
    <dgm:pt modelId="{055A0D90-CD19-1D4E-AF8D-8D8D99F0C801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Linking to delivery options and reviews</a:t>
          </a:r>
        </a:p>
      </dgm:t>
    </dgm:pt>
    <dgm:pt modelId="{EC7EE609-6AB7-8E43-8925-A7F8F78C4C99}" type="parTrans" cxnId="{0D6CE8E5-9518-BD40-948D-CA0F2A5402BD}">
      <dgm:prSet/>
      <dgm:spPr/>
      <dgm:t>
        <a:bodyPr/>
        <a:lstStyle/>
        <a:p>
          <a:endParaRPr lang="en-US"/>
        </a:p>
      </dgm:t>
    </dgm:pt>
    <dgm:pt modelId="{0FD5A154-E801-C543-8D10-BFB43A2B7280}" type="sibTrans" cxnId="{0D6CE8E5-9518-BD40-948D-CA0F2A5402BD}">
      <dgm:prSet/>
      <dgm:spPr/>
      <dgm:t>
        <a:bodyPr/>
        <a:lstStyle/>
        <a:p>
          <a:endParaRPr lang="en-US"/>
        </a:p>
      </dgm:t>
    </dgm:pt>
    <dgm:pt modelId="{6E3DAE0E-5B62-D844-94C8-83BCE0528E9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Check liked food types</a:t>
          </a:r>
        </a:p>
      </dgm:t>
    </dgm:pt>
    <dgm:pt modelId="{66053717-7090-1A40-B994-A0017FD256A7}" type="parTrans" cxnId="{E692C066-E544-8C40-B201-7927BB753DE9}">
      <dgm:prSet/>
      <dgm:spPr/>
      <dgm:t>
        <a:bodyPr/>
        <a:lstStyle/>
        <a:p>
          <a:endParaRPr lang="en-US"/>
        </a:p>
      </dgm:t>
    </dgm:pt>
    <dgm:pt modelId="{D70447C3-6D47-254A-9688-E2DBE3180FFE}" type="sibTrans" cxnId="{E692C066-E544-8C40-B201-7927BB753DE9}">
      <dgm:prSet/>
      <dgm:spPr/>
      <dgm:t>
        <a:bodyPr/>
        <a:lstStyle/>
        <a:p>
          <a:endParaRPr lang="en-US"/>
        </a:p>
      </dgm:t>
    </dgm:pt>
    <dgm:pt modelId="{5E009DCD-7ED6-3542-87F0-F2AEC13F62EF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Back to swipe 2</a:t>
          </a:r>
        </a:p>
      </dgm:t>
    </dgm:pt>
    <dgm:pt modelId="{84EC7BBC-69FF-4344-A6D3-BBEAABCD0D22}" type="parTrans" cxnId="{704004A0-FBDE-C847-8A5C-E40AC96950A3}">
      <dgm:prSet/>
      <dgm:spPr/>
      <dgm:t>
        <a:bodyPr/>
        <a:lstStyle/>
        <a:p>
          <a:endParaRPr lang="en-US"/>
        </a:p>
      </dgm:t>
    </dgm:pt>
    <dgm:pt modelId="{BDF93416-D9C1-5B4B-9FFE-74E1BC16604F}" type="sibTrans" cxnId="{704004A0-FBDE-C847-8A5C-E40AC96950A3}">
      <dgm:prSet/>
      <dgm:spPr/>
      <dgm:t>
        <a:bodyPr/>
        <a:lstStyle/>
        <a:p>
          <a:endParaRPr lang="en-US"/>
        </a:p>
      </dgm:t>
    </dgm:pt>
    <dgm:pt modelId="{E457B812-599B-774E-9936-4D0DC5FCFAD9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Back to swipe 1</a:t>
          </a:r>
        </a:p>
      </dgm:t>
    </dgm:pt>
    <dgm:pt modelId="{D7AE511C-630C-A342-B34D-11A1B2DEE957}" type="parTrans" cxnId="{B2BD504E-7A7B-6746-9E8E-000BBBF9CA49}">
      <dgm:prSet/>
      <dgm:spPr/>
      <dgm:t>
        <a:bodyPr/>
        <a:lstStyle/>
        <a:p>
          <a:endParaRPr lang="en-US"/>
        </a:p>
      </dgm:t>
    </dgm:pt>
    <dgm:pt modelId="{311B2B04-4B93-6847-8388-6B03DDB95E26}" type="sibTrans" cxnId="{B2BD504E-7A7B-6746-9E8E-000BBBF9CA49}">
      <dgm:prSet/>
      <dgm:spPr/>
      <dgm:t>
        <a:bodyPr/>
        <a:lstStyle/>
        <a:p>
          <a:endParaRPr lang="en-US"/>
        </a:p>
      </dgm:t>
    </dgm:pt>
    <dgm:pt modelId="{9E3D2876-0FB4-BD4A-A9EB-F9CB0578F47D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Back to swipe 1</a:t>
          </a:r>
        </a:p>
      </dgm:t>
    </dgm:pt>
    <dgm:pt modelId="{BCD7D44C-6041-E146-9F5B-DDBF92924626}" type="parTrans" cxnId="{081343D3-B0CE-FE4A-979C-F74C6C45C15A}">
      <dgm:prSet/>
      <dgm:spPr/>
      <dgm:t>
        <a:bodyPr/>
        <a:lstStyle/>
        <a:p>
          <a:endParaRPr lang="en-US"/>
        </a:p>
      </dgm:t>
    </dgm:pt>
    <dgm:pt modelId="{6273BFD2-EB3B-CB46-B2DA-48DD6D3FA074}" type="sibTrans" cxnId="{081343D3-B0CE-FE4A-979C-F74C6C45C15A}">
      <dgm:prSet/>
      <dgm:spPr/>
      <dgm:t>
        <a:bodyPr/>
        <a:lstStyle/>
        <a:p>
          <a:endParaRPr lang="en-US"/>
        </a:p>
      </dgm:t>
    </dgm:pt>
    <dgm:pt modelId="{15C745E4-DF11-AE4A-A03E-D3355A0D777B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Back to restaurants list</a:t>
          </a:r>
        </a:p>
      </dgm:t>
    </dgm:pt>
    <dgm:pt modelId="{934B2CB7-30A8-AC4D-9B3E-9E263DC10A03}" type="parTrans" cxnId="{539FFA2E-E0BF-6440-AD30-5F2815A6D787}">
      <dgm:prSet/>
      <dgm:spPr/>
      <dgm:t>
        <a:bodyPr/>
        <a:lstStyle/>
        <a:p>
          <a:endParaRPr lang="en-US"/>
        </a:p>
      </dgm:t>
    </dgm:pt>
    <dgm:pt modelId="{49DC8DCB-D871-E545-8BED-AA25646A67C6}" type="sibTrans" cxnId="{539FFA2E-E0BF-6440-AD30-5F2815A6D787}">
      <dgm:prSet/>
      <dgm:spPr/>
      <dgm:t>
        <a:bodyPr/>
        <a:lstStyle/>
        <a:p>
          <a:endParaRPr lang="en-US"/>
        </a:p>
      </dgm:t>
    </dgm:pt>
    <dgm:pt modelId="{2DBE342D-532D-D049-8702-076420325558}" type="pres">
      <dgm:prSet presAssocID="{991E647F-2768-644E-9CEC-137FC266857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940C589-1CF7-E147-8A19-377CCD0965EE}" type="pres">
      <dgm:prSet presAssocID="{991E647F-2768-644E-9CEC-137FC2668570}" presName="hierFlow" presStyleCnt="0"/>
      <dgm:spPr/>
    </dgm:pt>
    <dgm:pt modelId="{0900CA6D-9EB7-B943-9C9A-4C81185CA975}" type="pres">
      <dgm:prSet presAssocID="{991E647F-2768-644E-9CEC-137FC2668570}" presName="firstBuf" presStyleCnt="0"/>
      <dgm:spPr/>
    </dgm:pt>
    <dgm:pt modelId="{56300392-5BA7-D040-BFBC-CBD899271414}" type="pres">
      <dgm:prSet presAssocID="{991E647F-2768-644E-9CEC-137FC266857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4407CB5-A9CB-1446-A5C3-BD5889DD76FB}" type="pres">
      <dgm:prSet presAssocID="{EDA1393F-EF92-8246-A454-701DC1ED8CC6}" presName="Name17" presStyleCnt="0"/>
      <dgm:spPr/>
    </dgm:pt>
    <dgm:pt modelId="{FF18FDB8-AF36-0B49-861E-B227E9DD8729}" type="pres">
      <dgm:prSet presAssocID="{EDA1393F-EF92-8246-A454-701DC1ED8CC6}" presName="level1Shape" presStyleLbl="node0" presStyleIdx="0" presStyleCnt="1">
        <dgm:presLayoutVars>
          <dgm:chPref val="3"/>
        </dgm:presLayoutVars>
      </dgm:prSet>
      <dgm:spPr/>
    </dgm:pt>
    <dgm:pt modelId="{CD71EFE4-B0E3-DB46-A430-0AAFF38BDFAC}" type="pres">
      <dgm:prSet presAssocID="{EDA1393F-EF92-8246-A454-701DC1ED8CC6}" presName="hierChild2" presStyleCnt="0"/>
      <dgm:spPr/>
    </dgm:pt>
    <dgm:pt modelId="{A7361F1B-F912-7949-8C6E-5672AF104257}" type="pres">
      <dgm:prSet presAssocID="{53AEF37D-BBE7-D042-A71B-ED6992CF0380}" presName="Name25" presStyleLbl="parChTrans1D2" presStyleIdx="0" presStyleCnt="3"/>
      <dgm:spPr/>
    </dgm:pt>
    <dgm:pt modelId="{38F9DCCF-BD95-6C46-AA71-04D8C0540CF3}" type="pres">
      <dgm:prSet presAssocID="{53AEF37D-BBE7-D042-A71B-ED6992CF0380}" presName="connTx" presStyleLbl="parChTrans1D2" presStyleIdx="0" presStyleCnt="3"/>
      <dgm:spPr/>
    </dgm:pt>
    <dgm:pt modelId="{9688816D-4D8E-E44C-B858-FEBFF9E87E7C}" type="pres">
      <dgm:prSet presAssocID="{00536824-8FFF-0547-8256-ED9B8FC2E2D8}" presName="Name30" presStyleCnt="0"/>
      <dgm:spPr/>
    </dgm:pt>
    <dgm:pt modelId="{8E2764F7-0CF9-B949-809D-CB6F57BF92C8}" type="pres">
      <dgm:prSet presAssocID="{00536824-8FFF-0547-8256-ED9B8FC2E2D8}" presName="level2Shape" presStyleLbl="node2" presStyleIdx="0" presStyleCnt="3"/>
      <dgm:spPr/>
    </dgm:pt>
    <dgm:pt modelId="{3171DD6E-7DF8-BF43-82D0-837DBAFBB311}" type="pres">
      <dgm:prSet presAssocID="{00536824-8FFF-0547-8256-ED9B8FC2E2D8}" presName="hierChild3" presStyleCnt="0"/>
      <dgm:spPr/>
    </dgm:pt>
    <dgm:pt modelId="{7A5A3D94-5291-414D-A6B9-135A19B25222}" type="pres">
      <dgm:prSet presAssocID="{203A2F30-0136-174C-8588-A8D16547D2C5}" presName="Name25" presStyleLbl="parChTrans1D3" presStyleIdx="0" presStyleCnt="4"/>
      <dgm:spPr/>
    </dgm:pt>
    <dgm:pt modelId="{231400F2-E43F-0E40-96B8-F80ADAFAA689}" type="pres">
      <dgm:prSet presAssocID="{203A2F30-0136-174C-8588-A8D16547D2C5}" presName="connTx" presStyleLbl="parChTrans1D3" presStyleIdx="0" presStyleCnt="4"/>
      <dgm:spPr/>
    </dgm:pt>
    <dgm:pt modelId="{83C79DC9-1E82-624B-BE12-B9ECF3CEF67D}" type="pres">
      <dgm:prSet presAssocID="{8EFBEC64-10E0-5F42-8F2B-E262E16522A6}" presName="Name30" presStyleCnt="0"/>
      <dgm:spPr/>
    </dgm:pt>
    <dgm:pt modelId="{805B9A91-F4D6-D047-B676-7EF93A4CF301}" type="pres">
      <dgm:prSet presAssocID="{8EFBEC64-10E0-5F42-8F2B-E262E16522A6}" presName="level2Shape" presStyleLbl="node3" presStyleIdx="0" presStyleCnt="4"/>
      <dgm:spPr/>
    </dgm:pt>
    <dgm:pt modelId="{561D3231-354A-2B4B-AEC3-5021C6FA0BAD}" type="pres">
      <dgm:prSet presAssocID="{8EFBEC64-10E0-5F42-8F2B-E262E16522A6}" presName="hierChild3" presStyleCnt="0"/>
      <dgm:spPr/>
    </dgm:pt>
    <dgm:pt modelId="{34715A67-0FC9-2E40-8014-990EBB212D66}" type="pres">
      <dgm:prSet presAssocID="{BBD00999-42F6-B346-8701-D0C4ACA1BF1D}" presName="Name25" presStyleLbl="parChTrans1D4" presStyleIdx="0" presStyleCnt="3"/>
      <dgm:spPr/>
    </dgm:pt>
    <dgm:pt modelId="{C882941E-EC30-7244-868E-CBEC6C359A3D}" type="pres">
      <dgm:prSet presAssocID="{BBD00999-42F6-B346-8701-D0C4ACA1BF1D}" presName="connTx" presStyleLbl="parChTrans1D4" presStyleIdx="0" presStyleCnt="3"/>
      <dgm:spPr/>
    </dgm:pt>
    <dgm:pt modelId="{12A0A35D-9383-584B-ADE5-668F4D4A3DFB}" type="pres">
      <dgm:prSet presAssocID="{BED1648D-9C5E-E845-AFEB-45EAF51C4350}" presName="Name30" presStyleCnt="0"/>
      <dgm:spPr/>
    </dgm:pt>
    <dgm:pt modelId="{CED401E2-269D-BB43-9F2E-AE43041CBF63}" type="pres">
      <dgm:prSet presAssocID="{BED1648D-9C5E-E845-AFEB-45EAF51C4350}" presName="level2Shape" presStyleLbl="node4" presStyleIdx="0" presStyleCnt="3"/>
      <dgm:spPr/>
    </dgm:pt>
    <dgm:pt modelId="{09616ED2-06A4-1244-B9E8-829D97379148}" type="pres">
      <dgm:prSet presAssocID="{BED1648D-9C5E-E845-AFEB-45EAF51C4350}" presName="hierChild3" presStyleCnt="0"/>
      <dgm:spPr/>
    </dgm:pt>
    <dgm:pt modelId="{5D102FD9-D7F5-6D46-AA8A-FF9393BA3086}" type="pres">
      <dgm:prSet presAssocID="{EC7EE609-6AB7-8E43-8925-A7F8F78C4C99}" presName="Name25" presStyleLbl="parChTrans1D4" presStyleIdx="1" presStyleCnt="3"/>
      <dgm:spPr/>
    </dgm:pt>
    <dgm:pt modelId="{AB8B8943-07D8-ED4E-ACC8-008F268A6F70}" type="pres">
      <dgm:prSet presAssocID="{EC7EE609-6AB7-8E43-8925-A7F8F78C4C99}" presName="connTx" presStyleLbl="parChTrans1D4" presStyleIdx="1" presStyleCnt="3"/>
      <dgm:spPr/>
    </dgm:pt>
    <dgm:pt modelId="{D6471F8B-5439-FF4C-A60B-38E2DC349E9E}" type="pres">
      <dgm:prSet presAssocID="{055A0D90-CD19-1D4E-AF8D-8D8D99F0C801}" presName="Name30" presStyleCnt="0"/>
      <dgm:spPr/>
    </dgm:pt>
    <dgm:pt modelId="{093C2486-2356-6A4B-A627-E7CB81AA9A07}" type="pres">
      <dgm:prSet presAssocID="{055A0D90-CD19-1D4E-AF8D-8D8D99F0C801}" presName="level2Shape" presStyleLbl="node4" presStyleIdx="1" presStyleCnt="3"/>
      <dgm:spPr/>
    </dgm:pt>
    <dgm:pt modelId="{253CE3E3-5659-5341-9D97-0A33B29239A1}" type="pres">
      <dgm:prSet presAssocID="{055A0D90-CD19-1D4E-AF8D-8D8D99F0C801}" presName="hierChild3" presStyleCnt="0"/>
      <dgm:spPr/>
    </dgm:pt>
    <dgm:pt modelId="{C533C73E-3A75-F140-A47D-B564FE396161}" type="pres">
      <dgm:prSet presAssocID="{934B2CB7-30A8-AC4D-9B3E-9E263DC10A03}" presName="Name25" presStyleLbl="parChTrans1D4" presStyleIdx="2" presStyleCnt="3"/>
      <dgm:spPr/>
    </dgm:pt>
    <dgm:pt modelId="{99F7FDE5-295A-1D42-B91A-266744F0DE18}" type="pres">
      <dgm:prSet presAssocID="{934B2CB7-30A8-AC4D-9B3E-9E263DC10A03}" presName="connTx" presStyleLbl="parChTrans1D4" presStyleIdx="2" presStyleCnt="3"/>
      <dgm:spPr/>
    </dgm:pt>
    <dgm:pt modelId="{D80B1503-2047-DE40-9FA1-6B9A155EA255}" type="pres">
      <dgm:prSet presAssocID="{15C745E4-DF11-AE4A-A03E-D3355A0D777B}" presName="Name30" presStyleCnt="0"/>
      <dgm:spPr/>
    </dgm:pt>
    <dgm:pt modelId="{017C6834-E1A5-974E-A5C7-3BC4E39154EF}" type="pres">
      <dgm:prSet presAssocID="{15C745E4-DF11-AE4A-A03E-D3355A0D777B}" presName="level2Shape" presStyleLbl="node4" presStyleIdx="2" presStyleCnt="3"/>
      <dgm:spPr/>
    </dgm:pt>
    <dgm:pt modelId="{AE80D42E-05BC-2C4A-9163-9B6AE168576A}" type="pres">
      <dgm:prSet presAssocID="{15C745E4-DF11-AE4A-A03E-D3355A0D777B}" presName="hierChild3" presStyleCnt="0"/>
      <dgm:spPr/>
    </dgm:pt>
    <dgm:pt modelId="{4DBD17CA-5E24-EF41-8225-A315C1BC9070}" type="pres">
      <dgm:prSet presAssocID="{66053717-7090-1A40-B994-A0017FD256A7}" presName="Name25" presStyleLbl="parChTrans1D3" presStyleIdx="1" presStyleCnt="4"/>
      <dgm:spPr/>
    </dgm:pt>
    <dgm:pt modelId="{F93F2054-0B7C-6C47-A1E6-42057DD1BB74}" type="pres">
      <dgm:prSet presAssocID="{66053717-7090-1A40-B994-A0017FD256A7}" presName="connTx" presStyleLbl="parChTrans1D3" presStyleIdx="1" presStyleCnt="4"/>
      <dgm:spPr/>
    </dgm:pt>
    <dgm:pt modelId="{AB8203A8-C210-CF48-B7CC-9D23B7D10C52}" type="pres">
      <dgm:prSet presAssocID="{6E3DAE0E-5B62-D844-94C8-83BCE0528E98}" presName="Name30" presStyleCnt="0"/>
      <dgm:spPr/>
    </dgm:pt>
    <dgm:pt modelId="{A269D111-ED5C-D94C-BBFC-C85FA34D55B9}" type="pres">
      <dgm:prSet presAssocID="{6E3DAE0E-5B62-D844-94C8-83BCE0528E98}" presName="level2Shape" presStyleLbl="node3" presStyleIdx="1" presStyleCnt="4"/>
      <dgm:spPr/>
    </dgm:pt>
    <dgm:pt modelId="{2FBCF673-769A-9641-872B-F28C81AE8EB3}" type="pres">
      <dgm:prSet presAssocID="{6E3DAE0E-5B62-D844-94C8-83BCE0528E98}" presName="hierChild3" presStyleCnt="0"/>
      <dgm:spPr/>
    </dgm:pt>
    <dgm:pt modelId="{36CA1AC3-7F1E-C946-9C6C-C161894C7655}" type="pres">
      <dgm:prSet presAssocID="{84EC7BBC-69FF-4344-A6D3-BBEAABCD0D22}" presName="Name25" presStyleLbl="parChTrans1D3" presStyleIdx="2" presStyleCnt="4"/>
      <dgm:spPr/>
    </dgm:pt>
    <dgm:pt modelId="{FA095262-145A-6D41-A3CE-02FC964A4777}" type="pres">
      <dgm:prSet presAssocID="{84EC7BBC-69FF-4344-A6D3-BBEAABCD0D22}" presName="connTx" presStyleLbl="parChTrans1D3" presStyleIdx="2" presStyleCnt="4"/>
      <dgm:spPr/>
    </dgm:pt>
    <dgm:pt modelId="{E60E4EB2-85E6-E240-B947-6FF9CDD886FB}" type="pres">
      <dgm:prSet presAssocID="{5E009DCD-7ED6-3542-87F0-F2AEC13F62EF}" presName="Name30" presStyleCnt="0"/>
      <dgm:spPr/>
    </dgm:pt>
    <dgm:pt modelId="{A3ECF92E-92B3-AB48-AE57-10B8F00D5309}" type="pres">
      <dgm:prSet presAssocID="{5E009DCD-7ED6-3542-87F0-F2AEC13F62EF}" presName="level2Shape" presStyleLbl="node3" presStyleIdx="2" presStyleCnt="4"/>
      <dgm:spPr/>
    </dgm:pt>
    <dgm:pt modelId="{5B32F750-518E-2F46-804B-677CDE395C5F}" type="pres">
      <dgm:prSet presAssocID="{5E009DCD-7ED6-3542-87F0-F2AEC13F62EF}" presName="hierChild3" presStyleCnt="0"/>
      <dgm:spPr/>
    </dgm:pt>
    <dgm:pt modelId="{F42405C5-20E2-724B-ACAA-193E05F6096E}" type="pres">
      <dgm:prSet presAssocID="{BCD7D44C-6041-E146-9F5B-DDBF92924626}" presName="Name25" presStyleLbl="parChTrans1D3" presStyleIdx="3" presStyleCnt="4"/>
      <dgm:spPr/>
    </dgm:pt>
    <dgm:pt modelId="{8095B220-BD78-7B42-B6E3-EFE63C480579}" type="pres">
      <dgm:prSet presAssocID="{BCD7D44C-6041-E146-9F5B-DDBF92924626}" presName="connTx" presStyleLbl="parChTrans1D3" presStyleIdx="3" presStyleCnt="4"/>
      <dgm:spPr/>
    </dgm:pt>
    <dgm:pt modelId="{D9559A9C-DC5F-4D40-A191-1F41E6C0C87D}" type="pres">
      <dgm:prSet presAssocID="{9E3D2876-0FB4-BD4A-A9EB-F9CB0578F47D}" presName="Name30" presStyleCnt="0"/>
      <dgm:spPr/>
    </dgm:pt>
    <dgm:pt modelId="{C46DA301-10FB-4E4F-B9F5-091DDBBEE551}" type="pres">
      <dgm:prSet presAssocID="{9E3D2876-0FB4-BD4A-A9EB-F9CB0578F47D}" presName="level2Shape" presStyleLbl="node3" presStyleIdx="3" presStyleCnt="4"/>
      <dgm:spPr/>
    </dgm:pt>
    <dgm:pt modelId="{3DB5A2F8-EB38-9143-BC86-EFB0FAED8B3D}" type="pres">
      <dgm:prSet presAssocID="{9E3D2876-0FB4-BD4A-A9EB-F9CB0578F47D}" presName="hierChild3" presStyleCnt="0"/>
      <dgm:spPr/>
    </dgm:pt>
    <dgm:pt modelId="{B3D7BAE3-5515-0D47-9185-280CCF782391}" type="pres">
      <dgm:prSet presAssocID="{D7AE511C-630C-A342-B34D-11A1B2DEE957}" presName="Name25" presStyleLbl="parChTrans1D2" presStyleIdx="1" presStyleCnt="3"/>
      <dgm:spPr/>
    </dgm:pt>
    <dgm:pt modelId="{1E9F9CF7-E238-834C-8CE3-E27C6D435CCB}" type="pres">
      <dgm:prSet presAssocID="{D7AE511C-630C-A342-B34D-11A1B2DEE957}" presName="connTx" presStyleLbl="parChTrans1D2" presStyleIdx="1" presStyleCnt="3"/>
      <dgm:spPr/>
    </dgm:pt>
    <dgm:pt modelId="{A7F6DCDC-B371-CA40-A2C9-B1D9111B17A9}" type="pres">
      <dgm:prSet presAssocID="{E457B812-599B-774E-9936-4D0DC5FCFAD9}" presName="Name30" presStyleCnt="0"/>
      <dgm:spPr/>
    </dgm:pt>
    <dgm:pt modelId="{564D72D4-069D-F446-8127-7EB5885B3D19}" type="pres">
      <dgm:prSet presAssocID="{E457B812-599B-774E-9936-4D0DC5FCFAD9}" presName="level2Shape" presStyleLbl="node2" presStyleIdx="1" presStyleCnt="3"/>
      <dgm:spPr/>
    </dgm:pt>
    <dgm:pt modelId="{D632A402-7CD4-5F40-B84B-A03FA2C53DB9}" type="pres">
      <dgm:prSet presAssocID="{E457B812-599B-774E-9936-4D0DC5FCFAD9}" presName="hierChild3" presStyleCnt="0"/>
      <dgm:spPr/>
    </dgm:pt>
    <dgm:pt modelId="{D378F8A4-7457-AD44-9F74-A623AA4FCC24}" type="pres">
      <dgm:prSet presAssocID="{BDAEBAE3-A808-6B49-BCF0-FA47BE4F1CE2}" presName="Name25" presStyleLbl="parChTrans1D2" presStyleIdx="2" presStyleCnt="3"/>
      <dgm:spPr/>
    </dgm:pt>
    <dgm:pt modelId="{1CBDDB9A-3EF2-E649-8A83-92D117D1CEF6}" type="pres">
      <dgm:prSet presAssocID="{BDAEBAE3-A808-6B49-BCF0-FA47BE4F1CE2}" presName="connTx" presStyleLbl="parChTrans1D2" presStyleIdx="2" presStyleCnt="3"/>
      <dgm:spPr/>
    </dgm:pt>
    <dgm:pt modelId="{354FAF6B-7504-924A-B1C1-8C75A3E4B178}" type="pres">
      <dgm:prSet presAssocID="{85C7A6CB-2CE1-A74F-A83F-2D141E678CBE}" presName="Name30" presStyleCnt="0"/>
      <dgm:spPr/>
    </dgm:pt>
    <dgm:pt modelId="{3EEC4B3F-4988-E643-B622-8D203E5F2A5A}" type="pres">
      <dgm:prSet presAssocID="{85C7A6CB-2CE1-A74F-A83F-2D141E678CBE}" presName="level2Shape" presStyleLbl="node2" presStyleIdx="2" presStyleCnt="3"/>
      <dgm:spPr/>
    </dgm:pt>
    <dgm:pt modelId="{240160B7-54D7-E24E-9B1D-B7928804570B}" type="pres">
      <dgm:prSet presAssocID="{85C7A6CB-2CE1-A74F-A83F-2D141E678CBE}" presName="hierChild3" presStyleCnt="0"/>
      <dgm:spPr/>
    </dgm:pt>
    <dgm:pt modelId="{00FCF187-D567-6846-8E10-62DF54CA7A75}" type="pres">
      <dgm:prSet presAssocID="{991E647F-2768-644E-9CEC-137FC2668570}" presName="bgShapesFlow" presStyleCnt="0"/>
      <dgm:spPr/>
    </dgm:pt>
    <dgm:pt modelId="{68E9E727-5415-B443-BCD9-BE93F782125F}" type="pres">
      <dgm:prSet presAssocID="{D34E843D-615A-AB47-BDB4-95919D78DAB5}" presName="rectComp" presStyleCnt="0"/>
      <dgm:spPr/>
    </dgm:pt>
    <dgm:pt modelId="{354C75D5-B0C4-B14B-9059-02DF00D6D300}" type="pres">
      <dgm:prSet presAssocID="{D34E843D-615A-AB47-BDB4-95919D78DAB5}" presName="bgRect" presStyleLbl="bgShp" presStyleIdx="0" presStyleCnt="5"/>
      <dgm:spPr/>
    </dgm:pt>
    <dgm:pt modelId="{FDF6E01C-7BF6-0F42-880A-77ED676415AC}" type="pres">
      <dgm:prSet presAssocID="{D34E843D-615A-AB47-BDB4-95919D78DAB5}" presName="bgRectTx" presStyleLbl="bgShp" presStyleIdx="0" presStyleCnt="5">
        <dgm:presLayoutVars>
          <dgm:bulletEnabled val="1"/>
        </dgm:presLayoutVars>
      </dgm:prSet>
      <dgm:spPr/>
    </dgm:pt>
    <dgm:pt modelId="{AA8B170D-1700-AA4B-89AD-1291275FD6A8}" type="pres">
      <dgm:prSet presAssocID="{D34E843D-615A-AB47-BDB4-95919D78DAB5}" presName="spComp" presStyleCnt="0"/>
      <dgm:spPr/>
    </dgm:pt>
    <dgm:pt modelId="{0640E38E-FF2A-DA49-B168-3DD37BBCBA8C}" type="pres">
      <dgm:prSet presAssocID="{D34E843D-615A-AB47-BDB4-95919D78DAB5}" presName="hSp" presStyleCnt="0"/>
      <dgm:spPr/>
    </dgm:pt>
    <dgm:pt modelId="{3141DF9A-893C-734F-84A0-ACFBE5DCF4FE}" type="pres">
      <dgm:prSet presAssocID="{94DA8DAE-6B11-CC42-B3A5-D425BB0BADBF}" presName="rectComp" presStyleCnt="0"/>
      <dgm:spPr/>
    </dgm:pt>
    <dgm:pt modelId="{3F619A3F-19BC-E241-A193-C3B3BDBE375D}" type="pres">
      <dgm:prSet presAssocID="{94DA8DAE-6B11-CC42-B3A5-D425BB0BADBF}" presName="bgRect" presStyleLbl="bgShp" presStyleIdx="1" presStyleCnt="5"/>
      <dgm:spPr/>
    </dgm:pt>
    <dgm:pt modelId="{5A462028-F51B-A949-B64E-CF982242094C}" type="pres">
      <dgm:prSet presAssocID="{94DA8DAE-6B11-CC42-B3A5-D425BB0BADBF}" presName="bgRectTx" presStyleLbl="bgShp" presStyleIdx="1" presStyleCnt="5">
        <dgm:presLayoutVars>
          <dgm:bulletEnabled val="1"/>
        </dgm:presLayoutVars>
      </dgm:prSet>
      <dgm:spPr/>
    </dgm:pt>
    <dgm:pt modelId="{9A7507C9-C66F-E84D-9906-447DCBF84270}" type="pres">
      <dgm:prSet presAssocID="{94DA8DAE-6B11-CC42-B3A5-D425BB0BADBF}" presName="spComp" presStyleCnt="0"/>
      <dgm:spPr/>
    </dgm:pt>
    <dgm:pt modelId="{8FE562F5-74D9-E54E-9EFA-A0EAD9BF907A}" type="pres">
      <dgm:prSet presAssocID="{94DA8DAE-6B11-CC42-B3A5-D425BB0BADBF}" presName="hSp" presStyleCnt="0"/>
      <dgm:spPr/>
    </dgm:pt>
    <dgm:pt modelId="{D012D5CF-E86B-D84D-A387-70B17BF44ECF}" type="pres">
      <dgm:prSet presAssocID="{58D08EFA-F14A-3E49-B490-91E5FE42B818}" presName="rectComp" presStyleCnt="0"/>
      <dgm:spPr/>
    </dgm:pt>
    <dgm:pt modelId="{A4481BA7-FDF4-3546-A43C-A2990E194DA6}" type="pres">
      <dgm:prSet presAssocID="{58D08EFA-F14A-3E49-B490-91E5FE42B818}" presName="bgRect" presStyleLbl="bgShp" presStyleIdx="2" presStyleCnt="5"/>
      <dgm:spPr/>
    </dgm:pt>
    <dgm:pt modelId="{C0F37BB4-78B6-7548-8F49-912AD3195DBE}" type="pres">
      <dgm:prSet presAssocID="{58D08EFA-F14A-3E49-B490-91E5FE42B818}" presName="bgRectTx" presStyleLbl="bgShp" presStyleIdx="2" presStyleCnt="5">
        <dgm:presLayoutVars>
          <dgm:bulletEnabled val="1"/>
        </dgm:presLayoutVars>
      </dgm:prSet>
      <dgm:spPr/>
    </dgm:pt>
    <dgm:pt modelId="{50C0643C-9EA7-D841-AE8F-005B6BC7977D}" type="pres">
      <dgm:prSet presAssocID="{58D08EFA-F14A-3E49-B490-91E5FE42B818}" presName="spComp" presStyleCnt="0"/>
      <dgm:spPr/>
    </dgm:pt>
    <dgm:pt modelId="{CEF0D5A2-7C32-CF40-B6A5-DA631C282C2E}" type="pres">
      <dgm:prSet presAssocID="{58D08EFA-F14A-3E49-B490-91E5FE42B818}" presName="hSp" presStyleCnt="0"/>
      <dgm:spPr/>
    </dgm:pt>
    <dgm:pt modelId="{24E1C8B8-952D-584A-9FF5-ED7E2851D75B}" type="pres">
      <dgm:prSet presAssocID="{D1B4815E-CE40-F349-8511-B490D5BDA694}" presName="rectComp" presStyleCnt="0"/>
      <dgm:spPr/>
    </dgm:pt>
    <dgm:pt modelId="{203A7925-6AD9-B74C-B475-FF61AA72DF25}" type="pres">
      <dgm:prSet presAssocID="{D1B4815E-CE40-F349-8511-B490D5BDA694}" presName="bgRect" presStyleLbl="bgShp" presStyleIdx="3" presStyleCnt="5"/>
      <dgm:spPr/>
    </dgm:pt>
    <dgm:pt modelId="{94583066-F0F8-C043-BAB5-61D01AC01E93}" type="pres">
      <dgm:prSet presAssocID="{D1B4815E-CE40-F349-8511-B490D5BDA694}" presName="bgRectTx" presStyleLbl="bgShp" presStyleIdx="3" presStyleCnt="5">
        <dgm:presLayoutVars>
          <dgm:bulletEnabled val="1"/>
        </dgm:presLayoutVars>
      </dgm:prSet>
      <dgm:spPr/>
    </dgm:pt>
    <dgm:pt modelId="{3063CA34-B994-9449-ABAF-C4D8575E0CB2}" type="pres">
      <dgm:prSet presAssocID="{D1B4815E-CE40-F349-8511-B490D5BDA694}" presName="spComp" presStyleCnt="0"/>
      <dgm:spPr/>
    </dgm:pt>
    <dgm:pt modelId="{E09AAC27-1065-F44E-9D20-1FB16423D8DD}" type="pres">
      <dgm:prSet presAssocID="{D1B4815E-CE40-F349-8511-B490D5BDA694}" presName="hSp" presStyleCnt="0"/>
      <dgm:spPr/>
    </dgm:pt>
    <dgm:pt modelId="{EBE46E1D-F716-7F4E-9126-511C44395691}" type="pres">
      <dgm:prSet presAssocID="{AC701C38-BF6A-1542-BC6A-18AFB96F16BA}" presName="rectComp" presStyleCnt="0"/>
      <dgm:spPr/>
    </dgm:pt>
    <dgm:pt modelId="{9A25AF53-BE25-B641-9690-7D7DC1331C58}" type="pres">
      <dgm:prSet presAssocID="{AC701C38-BF6A-1542-BC6A-18AFB96F16BA}" presName="bgRect" presStyleLbl="bgShp" presStyleIdx="4" presStyleCnt="5"/>
      <dgm:spPr/>
    </dgm:pt>
    <dgm:pt modelId="{8D9913B8-7E09-724A-A922-435476E27A87}" type="pres">
      <dgm:prSet presAssocID="{AC701C38-BF6A-1542-BC6A-18AFB96F16BA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39C5F602-93F8-4F43-B363-AA76000F2B3A}" type="presOf" srcId="{EC7EE609-6AB7-8E43-8925-A7F8F78C4C99}" destId="{5D102FD9-D7F5-6D46-AA8A-FF9393BA3086}" srcOrd="0" destOrd="0" presId="urn:microsoft.com/office/officeart/2005/8/layout/hierarchy5"/>
    <dgm:cxn modelId="{CA86B50C-7628-5C4A-92AC-25E93006E059}" type="presOf" srcId="{055A0D90-CD19-1D4E-AF8D-8D8D99F0C801}" destId="{093C2486-2356-6A4B-A627-E7CB81AA9A07}" srcOrd="0" destOrd="0" presId="urn:microsoft.com/office/officeart/2005/8/layout/hierarchy5"/>
    <dgm:cxn modelId="{A3F25311-E2FE-4249-875F-A40F26FF8956}" type="presOf" srcId="{84EC7BBC-69FF-4344-A6D3-BBEAABCD0D22}" destId="{36CA1AC3-7F1E-C946-9C6C-C161894C7655}" srcOrd="0" destOrd="0" presId="urn:microsoft.com/office/officeart/2005/8/layout/hierarchy5"/>
    <dgm:cxn modelId="{20460014-420C-8545-8AC0-8C7F42A8D020}" type="presOf" srcId="{53AEF37D-BBE7-D042-A71B-ED6992CF0380}" destId="{A7361F1B-F912-7949-8C6E-5672AF104257}" srcOrd="0" destOrd="0" presId="urn:microsoft.com/office/officeart/2005/8/layout/hierarchy5"/>
    <dgm:cxn modelId="{4A5F7214-25CB-0546-BEA7-8DEA87864C51}" type="presOf" srcId="{BBD00999-42F6-B346-8701-D0C4ACA1BF1D}" destId="{C882941E-EC30-7244-868E-CBEC6C359A3D}" srcOrd="1" destOrd="0" presId="urn:microsoft.com/office/officeart/2005/8/layout/hierarchy5"/>
    <dgm:cxn modelId="{06F7B918-E4FE-3A46-8804-6590F9EC3646}" type="presOf" srcId="{58D08EFA-F14A-3E49-B490-91E5FE42B818}" destId="{C0F37BB4-78B6-7548-8F49-912AD3195DBE}" srcOrd="1" destOrd="0" presId="urn:microsoft.com/office/officeart/2005/8/layout/hierarchy5"/>
    <dgm:cxn modelId="{057A6019-0C69-0349-A685-89ACBD73E339}" type="presOf" srcId="{BCD7D44C-6041-E146-9F5B-DDBF92924626}" destId="{F42405C5-20E2-724B-ACAA-193E05F6096E}" srcOrd="0" destOrd="0" presId="urn:microsoft.com/office/officeart/2005/8/layout/hierarchy5"/>
    <dgm:cxn modelId="{1CE4E61B-9AF3-7E4C-B246-CAD102F394D5}" type="presOf" srcId="{66053717-7090-1A40-B994-A0017FD256A7}" destId="{F93F2054-0B7C-6C47-A1E6-42057DD1BB74}" srcOrd="1" destOrd="0" presId="urn:microsoft.com/office/officeart/2005/8/layout/hierarchy5"/>
    <dgm:cxn modelId="{38A5EF22-2AAB-104B-952D-C07F1F18EC70}" type="presOf" srcId="{AC701C38-BF6A-1542-BC6A-18AFB96F16BA}" destId="{8D9913B8-7E09-724A-A922-435476E27A87}" srcOrd="1" destOrd="0" presId="urn:microsoft.com/office/officeart/2005/8/layout/hierarchy5"/>
    <dgm:cxn modelId="{815A8F28-C729-EB4E-80F1-1045622A4467}" type="presOf" srcId="{E457B812-599B-774E-9936-4D0DC5FCFAD9}" destId="{564D72D4-069D-F446-8127-7EB5885B3D19}" srcOrd="0" destOrd="0" presId="urn:microsoft.com/office/officeart/2005/8/layout/hierarchy5"/>
    <dgm:cxn modelId="{B51FCC2A-73CC-254B-AA38-FFCA4CDDA79F}" type="presOf" srcId="{94DA8DAE-6B11-CC42-B3A5-D425BB0BADBF}" destId="{5A462028-F51B-A949-B64E-CF982242094C}" srcOrd="1" destOrd="0" presId="urn:microsoft.com/office/officeart/2005/8/layout/hierarchy5"/>
    <dgm:cxn modelId="{539FFA2E-E0BF-6440-AD30-5F2815A6D787}" srcId="{8EFBEC64-10E0-5F42-8F2B-E262E16522A6}" destId="{15C745E4-DF11-AE4A-A03E-D3355A0D777B}" srcOrd="1" destOrd="0" parTransId="{934B2CB7-30A8-AC4D-9B3E-9E263DC10A03}" sibTransId="{49DC8DCB-D871-E545-8BED-AA25646A67C6}"/>
    <dgm:cxn modelId="{9ED9D737-2B91-1F46-9625-2D6B993E5745}" type="presOf" srcId="{203A2F30-0136-174C-8588-A8D16547D2C5}" destId="{7A5A3D94-5291-414D-A6B9-135A19B25222}" srcOrd="0" destOrd="0" presId="urn:microsoft.com/office/officeart/2005/8/layout/hierarchy5"/>
    <dgm:cxn modelId="{3FB4B738-F04D-614C-9E8F-64DA4D412935}" type="presOf" srcId="{065558BC-8A38-ED4C-ACD3-B37D70D57F54}" destId="{A4481BA7-FDF4-3546-A43C-A2990E194DA6}" srcOrd="0" destOrd="1" presId="urn:microsoft.com/office/officeart/2005/8/layout/hierarchy5"/>
    <dgm:cxn modelId="{C5542B3A-EF70-DA43-8CDC-7A8F75ECA276}" type="presOf" srcId="{86671C0C-0AAB-5548-B043-09D634ECDB6F}" destId="{3F619A3F-19BC-E241-A193-C3B3BDBE375D}" srcOrd="0" destOrd="2" presId="urn:microsoft.com/office/officeart/2005/8/layout/hierarchy5"/>
    <dgm:cxn modelId="{6083F944-F783-6140-BDE3-42BA8FD256AE}" type="presOf" srcId="{934B2CB7-30A8-AC4D-9B3E-9E263DC10A03}" destId="{C533C73E-3A75-F140-A47D-B564FE396161}" srcOrd="0" destOrd="0" presId="urn:microsoft.com/office/officeart/2005/8/layout/hierarchy5"/>
    <dgm:cxn modelId="{AB244C49-DE15-F744-9654-4AA7BA0044C7}" type="presOf" srcId="{D7AE511C-630C-A342-B34D-11A1B2DEE957}" destId="{B3D7BAE3-5515-0D47-9185-280CCF782391}" srcOrd="0" destOrd="0" presId="urn:microsoft.com/office/officeart/2005/8/layout/hierarchy5"/>
    <dgm:cxn modelId="{CAE9444A-FB67-9F45-9E68-F1FEC2C236CE}" type="presOf" srcId="{540D7D40-E38F-1D43-A523-B5FE8B4B19F3}" destId="{9A25AF53-BE25-B641-9690-7D7DC1331C58}" srcOrd="0" destOrd="1" presId="urn:microsoft.com/office/officeart/2005/8/layout/hierarchy5"/>
    <dgm:cxn modelId="{1129DB4B-4FD3-D74C-A276-919852071196}" srcId="{991E647F-2768-644E-9CEC-137FC2668570}" destId="{D34E843D-615A-AB47-BDB4-95919D78DAB5}" srcOrd="1" destOrd="0" parTransId="{15591730-CF1A-254E-87F0-219E36DE3325}" sibTransId="{B38DDB67-70F6-9F45-987A-30EA10B31142}"/>
    <dgm:cxn modelId="{C4E9EA4B-2962-1645-B044-1DC737C294D3}" type="presOf" srcId="{D34E843D-615A-AB47-BDB4-95919D78DAB5}" destId="{FDF6E01C-7BF6-0F42-880A-77ED676415AC}" srcOrd="1" destOrd="0" presId="urn:microsoft.com/office/officeart/2005/8/layout/hierarchy5"/>
    <dgm:cxn modelId="{B2BD504E-7A7B-6746-9E8E-000BBBF9CA49}" srcId="{EDA1393F-EF92-8246-A454-701DC1ED8CC6}" destId="{E457B812-599B-774E-9936-4D0DC5FCFAD9}" srcOrd="1" destOrd="0" parTransId="{D7AE511C-630C-A342-B34D-11A1B2DEE957}" sibTransId="{311B2B04-4B93-6847-8388-6B03DDB95E26}"/>
    <dgm:cxn modelId="{E48C3151-FC5D-F645-839A-3FCFF6CEE969}" type="presOf" srcId="{D7AE511C-630C-A342-B34D-11A1B2DEE957}" destId="{1E9F9CF7-E238-834C-8CE3-E27C6D435CCB}" srcOrd="1" destOrd="0" presId="urn:microsoft.com/office/officeart/2005/8/layout/hierarchy5"/>
    <dgm:cxn modelId="{7A3F7D57-9A7F-604F-B61C-11AAE5BC66E8}" srcId="{991E647F-2768-644E-9CEC-137FC2668570}" destId="{58D08EFA-F14A-3E49-B490-91E5FE42B818}" srcOrd="3" destOrd="0" parTransId="{FF76ABFA-5393-644E-9146-AB5BB49934DC}" sibTransId="{637527FB-96A7-044F-975F-6FFF5D85A54F}"/>
    <dgm:cxn modelId="{98809A60-EE9C-1347-AB1D-41B542107D67}" srcId="{991E647F-2768-644E-9CEC-137FC2668570}" destId="{EDA1393F-EF92-8246-A454-701DC1ED8CC6}" srcOrd="0" destOrd="0" parTransId="{C2802CB4-DD7A-2648-889F-26C6CB34F462}" sibTransId="{9CFC4ECF-BEC7-6E45-9CA8-F9E71F258026}"/>
    <dgm:cxn modelId="{E692C066-E544-8C40-B201-7927BB753DE9}" srcId="{00536824-8FFF-0547-8256-ED9B8FC2E2D8}" destId="{6E3DAE0E-5B62-D844-94C8-83BCE0528E98}" srcOrd="1" destOrd="0" parTransId="{66053717-7090-1A40-B994-A0017FD256A7}" sibTransId="{D70447C3-6D47-254A-9688-E2DBE3180FFE}"/>
    <dgm:cxn modelId="{7B32CC68-2416-4A47-A69D-D1E9CA629AD1}" type="presOf" srcId="{BCD7D44C-6041-E146-9F5B-DDBF92924626}" destId="{8095B220-BD78-7B42-B6E3-EFE63C480579}" srcOrd="1" destOrd="0" presId="urn:microsoft.com/office/officeart/2005/8/layout/hierarchy5"/>
    <dgm:cxn modelId="{ECEA4369-9596-C943-90BD-B98EC8BB01D2}" srcId="{D1B4815E-CE40-F349-8511-B490D5BDA694}" destId="{649D159D-61A6-C34C-9ACB-DEE031938F32}" srcOrd="0" destOrd="0" parTransId="{77E6BA6F-574A-FC4B-98BF-409014ECC5E9}" sibTransId="{1F4A4A85-2963-0B4A-9795-55C22BD7A725}"/>
    <dgm:cxn modelId="{FCAE0E6E-B509-DB45-8B3B-D39A37E613A3}" srcId="{AC701C38-BF6A-1542-BC6A-18AFB96F16BA}" destId="{540D7D40-E38F-1D43-A523-B5FE8B4B19F3}" srcOrd="0" destOrd="0" parTransId="{F37A9EF4-6A14-5D42-8267-7A7701B4DBF6}" sibTransId="{448DE5AC-BF3D-4C41-8254-62CAE267D662}"/>
    <dgm:cxn modelId="{10E78072-6929-0D4F-89A2-699D62D58588}" type="presOf" srcId="{66053717-7090-1A40-B994-A0017FD256A7}" destId="{4DBD17CA-5E24-EF41-8225-A315C1BC9070}" srcOrd="0" destOrd="0" presId="urn:microsoft.com/office/officeart/2005/8/layout/hierarchy5"/>
    <dgm:cxn modelId="{F1DBCA74-69C7-AD46-A1F5-B4DC2AA993CB}" type="presOf" srcId="{AC701C38-BF6A-1542-BC6A-18AFB96F16BA}" destId="{9A25AF53-BE25-B641-9690-7D7DC1331C58}" srcOrd="0" destOrd="0" presId="urn:microsoft.com/office/officeart/2005/8/layout/hierarchy5"/>
    <dgm:cxn modelId="{8FD4177B-40DE-F24F-9EB9-3CE1DFA66523}" type="presOf" srcId="{D34E843D-615A-AB47-BDB4-95919D78DAB5}" destId="{354C75D5-B0C4-B14B-9059-02DF00D6D300}" srcOrd="0" destOrd="0" presId="urn:microsoft.com/office/officeart/2005/8/layout/hierarchy5"/>
    <dgm:cxn modelId="{FE47ED7C-6361-1445-99E3-729BB781F205}" type="presOf" srcId="{84EC7BBC-69FF-4344-A6D3-BBEAABCD0D22}" destId="{FA095262-145A-6D41-A3CE-02FC964A4777}" srcOrd="1" destOrd="0" presId="urn:microsoft.com/office/officeart/2005/8/layout/hierarchy5"/>
    <dgm:cxn modelId="{DAE0CE7D-91FB-3544-8542-8E0A6E371E0D}" type="presOf" srcId="{5E009DCD-7ED6-3542-87F0-F2AEC13F62EF}" destId="{A3ECF92E-92B3-AB48-AE57-10B8F00D5309}" srcOrd="0" destOrd="0" presId="urn:microsoft.com/office/officeart/2005/8/layout/hierarchy5"/>
    <dgm:cxn modelId="{8D475780-EE5A-0745-B6C9-2376CFA796F6}" type="presOf" srcId="{8EFBEC64-10E0-5F42-8F2B-E262E16522A6}" destId="{805B9A91-F4D6-D047-B676-7EF93A4CF301}" srcOrd="0" destOrd="0" presId="urn:microsoft.com/office/officeart/2005/8/layout/hierarchy5"/>
    <dgm:cxn modelId="{AB356382-85FF-C44C-87A9-30E65316AD6A}" srcId="{58D08EFA-F14A-3E49-B490-91E5FE42B818}" destId="{065558BC-8A38-ED4C-ACD3-B37D70D57F54}" srcOrd="0" destOrd="0" parTransId="{123CF8DA-03BF-EB44-A959-083E27EA42DA}" sibTransId="{30CCF5D5-DEB4-8C40-9724-F9302DB630D1}"/>
    <dgm:cxn modelId="{701E9B8B-8344-6145-ACBE-985E339B74EC}" srcId="{991E647F-2768-644E-9CEC-137FC2668570}" destId="{AC701C38-BF6A-1542-BC6A-18AFB96F16BA}" srcOrd="5" destOrd="0" parTransId="{1502DC8A-9960-0342-B0B1-CEAB48DEB118}" sibTransId="{ED3B9EF0-5802-844B-B0E0-BEEBC03647F8}"/>
    <dgm:cxn modelId="{694D128C-19A1-714B-B928-23AE158C8433}" srcId="{991E647F-2768-644E-9CEC-137FC2668570}" destId="{94DA8DAE-6B11-CC42-B3A5-D425BB0BADBF}" srcOrd="2" destOrd="0" parTransId="{547855A5-6596-474F-96AC-F81183EFA9F2}" sibTransId="{ADE891B5-3ED6-964C-B179-980C54A0F678}"/>
    <dgm:cxn modelId="{B6225092-84F5-9141-980E-D87326E23DF5}" type="presOf" srcId="{85C7A6CB-2CE1-A74F-A83F-2D141E678CBE}" destId="{3EEC4B3F-4988-E643-B622-8D203E5F2A5A}" srcOrd="0" destOrd="0" presId="urn:microsoft.com/office/officeart/2005/8/layout/hierarchy5"/>
    <dgm:cxn modelId="{AC746A98-C09C-A048-9938-745C434649FA}" type="presOf" srcId="{065558BC-8A38-ED4C-ACD3-B37D70D57F54}" destId="{C0F37BB4-78B6-7548-8F49-912AD3195DBE}" srcOrd="1" destOrd="1" presId="urn:microsoft.com/office/officeart/2005/8/layout/hierarchy5"/>
    <dgm:cxn modelId="{4E08869A-6376-C04E-AEF4-4341F37CC004}" srcId="{EDA1393F-EF92-8246-A454-701DC1ED8CC6}" destId="{00536824-8FFF-0547-8256-ED9B8FC2E2D8}" srcOrd="0" destOrd="0" parTransId="{53AEF37D-BBE7-D042-A71B-ED6992CF0380}" sibTransId="{50C188AE-CAB2-0741-A518-ED6B4987C15C}"/>
    <dgm:cxn modelId="{E7DD8E9B-4C84-8C4A-926C-97B2A3AC3490}" type="presOf" srcId="{BF163391-A513-E348-BDD8-5793D1BC1C20}" destId="{A4481BA7-FDF4-3546-A43C-A2990E194DA6}" srcOrd="0" destOrd="2" presId="urn:microsoft.com/office/officeart/2005/8/layout/hierarchy5"/>
    <dgm:cxn modelId="{BA3D269C-E4CB-FF4D-85B4-2B50C08F09E8}" type="presOf" srcId="{649D159D-61A6-C34C-9ACB-DEE031938F32}" destId="{94583066-F0F8-C043-BAB5-61D01AC01E93}" srcOrd="1" destOrd="1" presId="urn:microsoft.com/office/officeart/2005/8/layout/hierarchy5"/>
    <dgm:cxn modelId="{5B6FB99D-1BC4-6848-89E1-A3FD9F7F0C78}" type="presOf" srcId="{6E3DAE0E-5B62-D844-94C8-83BCE0528E98}" destId="{A269D111-ED5C-D94C-BBFC-C85FA34D55B9}" srcOrd="0" destOrd="0" presId="urn:microsoft.com/office/officeart/2005/8/layout/hierarchy5"/>
    <dgm:cxn modelId="{9A79F19D-0505-1F40-810C-0C2BDD75A13D}" type="presOf" srcId="{934B2CB7-30A8-AC4D-9B3E-9E263DC10A03}" destId="{99F7FDE5-295A-1D42-B91A-266744F0DE18}" srcOrd="1" destOrd="0" presId="urn:microsoft.com/office/officeart/2005/8/layout/hierarchy5"/>
    <dgm:cxn modelId="{7582F79D-1B55-EB40-852D-6E8C69C1FB29}" type="presOf" srcId="{D1B4815E-CE40-F349-8511-B490D5BDA694}" destId="{94583066-F0F8-C043-BAB5-61D01AC01E93}" srcOrd="1" destOrd="0" presId="urn:microsoft.com/office/officeart/2005/8/layout/hierarchy5"/>
    <dgm:cxn modelId="{704004A0-FBDE-C847-8A5C-E40AC96950A3}" srcId="{00536824-8FFF-0547-8256-ED9B8FC2E2D8}" destId="{5E009DCD-7ED6-3542-87F0-F2AEC13F62EF}" srcOrd="2" destOrd="0" parTransId="{84EC7BBC-69FF-4344-A6D3-BBEAABCD0D22}" sibTransId="{BDF93416-D9C1-5B4B-9FFE-74E1BC16604F}"/>
    <dgm:cxn modelId="{7B9DF8A2-5EB9-8C49-A03B-DC76F80BCAC5}" type="presOf" srcId="{9E3D2876-0FB4-BD4A-A9EB-F9CB0578F47D}" destId="{C46DA301-10FB-4E4F-B9F5-091DDBBEE551}" srcOrd="0" destOrd="0" presId="urn:microsoft.com/office/officeart/2005/8/layout/hierarchy5"/>
    <dgm:cxn modelId="{044D77A4-DD79-684D-85CD-3C96323C2719}" srcId="{58D08EFA-F14A-3E49-B490-91E5FE42B818}" destId="{BF163391-A513-E348-BDD8-5793D1BC1C20}" srcOrd="1" destOrd="0" parTransId="{66A7ADFC-E4CF-734A-B7EA-48D38AF0C346}" sibTransId="{25D97321-E3A5-6148-9272-E72598059E81}"/>
    <dgm:cxn modelId="{1EF9F6AC-6488-AC4C-A182-D7459FEEBE46}" type="presOf" srcId="{EDA1393F-EF92-8246-A454-701DC1ED8CC6}" destId="{FF18FDB8-AF36-0B49-861E-B227E9DD8729}" srcOrd="0" destOrd="0" presId="urn:microsoft.com/office/officeart/2005/8/layout/hierarchy5"/>
    <dgm:cxn modelId="{C7CF79B0-B03F-1E40-8CD4-7A9A38789F31}" type="presOf" srcId="{58D08EFA-F14A-3E49-B490-91E5FE42B818}" destId="{A4481BA7-FDF4-3546-A43C-A2990E194DA6}" srcOrd="0" destOrd="0" presId="urn:microsoft.com/office/officeart/2005/8/layout/hierarchy5"/>
    <dgm:cxn modelId="{1BD5DAB2-554C-AB44-B899-C6519E0445D8}" type="presOf" srcId="{15C745E4-DF11-AE4A-A03E-D3355A0D777B}" destId="{017C6834-E1A5-974E-A5C7-3BC4E39154EF}" srcOrd="0" destOrd="0" presId="urn:microsoft.com/office/officeart/2005/8/layout/hierarchy5"/>
    <dgm:cxn modelId="{6B2D65B8-8A9E-5249-8720-01EED3459B60}" srcId="{00536824-8FFF-0547-8256-ED9B8FC2E2D8}" destId="{8EFBEC64-10E0-5F42-8F2B-E262E16522A6}" srcOrd="0" destOrd="0" parTransId="{203A2F30-0136-174C-8588-A8D16547D2C5}" sibTransId="{EA7B9047-05B0-6E4B-BD88-DA50953B04E0}"/>
    <dgm:cxn modelId="{BEB3A3BB-BA41-F843-BD40-6CA1B7FBE11B}" type="presOf" srcId="{0ACF7610-B5CB-BC40-B7D1-896C060CF358}" destId="{5A462028-F51B-A949-B64E-CF982242094C}" srcOrd="1" destOrd="1" presId="urn:microsoft.com/office/officeart/2005/8/layout/hierarchy5"/>
    <dgm:cxn modelId="{F32724C0-2F6E-434A-BDF9-3A0E3E138747}" type="presOf" srcId="{86671C0C-0AAB-5548-B043-09D634ECDB6F}" destId="{5A462028-F51B-A949-B64E-CF982242094C}" srcOrd="1" destOrd="2" presId="urn:microsoft.com/office/officeart/2005/8/layout/hierarchy5"/>
    <dgm:cxn modelId="{F9559EC4-A909-A949-914F-ED5C3037ED10}" type="presOf" srcId="{649D159D-61A6-C34C-9ACB-DEE031938F32}" destId="{203A7925-6AD9-B74C-B475-FF61AA72DF25}" srcOrd="0" destOrd="1" presId="urn:microsoft.com/office/officeart/2005/8/layout/hierarchy5"/>
    <dgm:cxn modelId="{4AB32DCC-9554-3743-BB02-93A9D97D6F11}" type="presOf" srcId="{53AEF37D-BBE7-D042-A71B-ED6992CF0380}" destId="{38F9DCCF-BD95-6C46-AA71-04D8C0540CF3}" srcOrd="1" destOrd="0" presId="urn:microsoft.com/office/officeart/2005/8/layout/hierarchy5"/>
    <dgm:cxn modelId="{D4024FD1-8A8C-624D-9EE0-0EBB0746B08E}" type="presOf" srcId="{BDAEBAE3-A808-6B49-BCF0-FA47BE4F1CE2}" destId="{1CBDDB9A-3EF2-E649-8A83-92D117D1CEF6}" srcOrd="1" destOrd="0" presId="urn:microsoft.com/office/officeart/2005/8/layout/hierarchy5"/>
    <dgm:cxn modelId="{703588D2-3235-E54D-BFDC-8F4E7937ADF5}" srcId="{EDA1393F-EF92-8246-A454-701DC1ED8CC6}" destId="{85C7A6CB-2CE1-A74F-A83F-2D141E678CBE}" srcOrd="2" destOrd="0" parTransId="{BDAEBAE3-A808-6B49-BCF0-FA47BE4F1CE2}" sibTransId="{4A7FF574-ED8F-C844-A789-8415A7FEE5E8}"/>
    <dgm:cxn modelId="{F24835D3-239F-0B48-B48C-42BD1B35662C}" srcId="{8EFBEC64-10E0-5F42-8F2B-E262E16522A6}" destId="{BED1648D-9C5E-E845-AFEB-45EAF51C4350}" srcOrd="0" destOrd="0" parTransId="{BBD00999-42F6-B346-8701-D0C4ACA1BF1D}" sibTransId="{5B5C7740-49D1-594F-B78F-34182BC77407}"/>
    <dgm:cxn modelId="{081343D3-B0CE-FE4A-979C-F74C6C45C15A}" srcId="{00536824-8FFF-0547-8256-ED9B8FC2E2D8}" destId="{9E3D2876-0FB4-BD4A-A9EB-F9CB0578F47D}" srcOrd="3" destOrd="0" parTransId="{BCD7D44C-6041-E146-9F5B-DDBF92924626}" sibTransId="{6273BFD2-EB3B-CB46-B2DA-48DD6D3FA074}"/>
    <dgm:cxn modelId="{CE586AD4-2FD1-C34D-A97A-337BF57A2970}" type="presOf" srcId="{BDAEBAE3-A808-6B49-BCF0-FA47BE4F1CE2}" destId="{D378F8A4-7457-AD44-9F74-A623AA4FCC24}" srcOrd="0" destOrd="0" presId="urn:microsoft.com/office/officeart/2005/8/layout/hierarchy5"/>
    <dgm:cxn modelId="{76B313DA-EA29-194E-B7CF-F2CB6E4F420A}" type="presOf" srcId="{EC7EE609-6AB7-8E43-8925-A7F8F78C4C99}" destId="{AB8B8943-07D8-ED4E-ACC8-008F268A6F70}" srcOrd="1" destOrd="0" presId="urn:microsoft.com/office/officeart/2005/8/layout/hierarchy5"/>
    <dgm:cxn modelId="{3B2D90DB-0796-3841-AD98-63C8C1FC819B}" type="presOf" srcId="{BED1648D-9C5E-E845-AFEB-45EAF51C4350}" destId="{CED401E2-269D-BB43-9F2E-AE43041CBF63}" srcOrd="0" destOrd="0" presId="urn:microsoft.com/office/officeart/2005/8/layout/hierarchy5"/>
    <dgm:cxn modelId="{6272FADC-6484-7A46-9339-AD579BDFD66B}" type="presOf" srcId="{991E647F-2768-644E-9CEC-137FC2668570}" destId="{2DBE342D-532D-D049-8702-076420325558}" srcOrd="0" destOrd="0" presId="urn:microsoft.com/office/officeart/2005/8/layout/hierarchy5"/>
    <dgm:cxn modelId="{0D6CE8E5-9518-BD40-948D-CA0F2A5402BD}" srcId="{BED1648D-9C5E-E845-AFEB-45EAF51C4350}" destId="{055A0D90-CD19-1D4E-AF8D-8D8D99F0C801}" srcOrd="0" destOrd="0" parTransId="{EC7EE609-6AB7-8E43-8925-A7F8F78C4C99}" sibTransId="{0FD5A154-E801-C543-8D10-BFB43A2B7280}"/>
    <dgm:cxn modelId="{5B9B32E7-54AC-4B4F-91D9-303471BF6916}" type="presOf" srcId="{00536824-8FFF-0547-8256-ED9B8FC2E2D8}" destId="{8E2764F7-0CF9-B949-809D-CB6F57BF92C8}" srcOrd="0" destOrd="0" presId="urn:microsoft.com/office/officeart/2005/8/layout/hierarchy5"/>
    <dgm:cxn modelId="{0DEB71E7-25F5-0240-B30E-A70A3851AC8A}" type="presOf" srcId="{BF163391-A513-E348-BDD8-5793D1BC1C20}" destId="{C0F37BB4-78B6-7548-8F49-912AD3195DBE}" srcOrd="1" destOrd="2" presId="urn:microsoft.com/office/officeart/2005/8/layout/hierarchy5"/>
    <dgm:cxn modelId="{E0F849EC-885D-0348-9697-9CF3AB7D28D6}" type="presOf" srcId="{203A2F30-0136-174C-8588-A8D16547D2C5}" destId="{231400F2-E43F-0E40-96B8-F80ADAFAA689}" srcOrd="1" destOrd="0" presId="urn:microsoft.com/office/officeart/2005/8/layout/hierarchy5"/>
    <dgm:cxn modelId="{6DD6B2EF-3D15-C049-871F-63848F0531FB}" srcId="{94DA8DAE-6B11-CC42-B3A5-D425BB0BADBF}" destId="{86671C0C-0AAB-5548-B043-09D634ECDB6F}" srcOrd="1" destOrd="0" parTransId="{6AFDE424-7D87-A74F-848D-8D5679FBD6A3}" sibTransId="{AEDFE0DB-D033-3A47-9CF0-D56E8C035B92}"/>
    <dgm:cxn modelId="{747F0CF0-FF83-BD44-82D6-01EE4C49F5A6}" srcId="{991E647F-2768-644E-9CEC-137FC2668570}" destId="{D1B4815E-CE40-F349-8511-B490D5BDA694}" srcOrd="4" destOrd="0" parTransId="{A7DB1DFA-7C12-2B49-855D-63E3C313EB62}" sibTransId="{97FE727F-A2FE-AF45-A542-4DE40CEA860E}"/>
    <dgm:cxn modelId="{4E129AF3-D211-8142-B61D-14F0F3F0D181}" srcId="{94DA8DAE-6B11-CC42-B3A5-D425BB0BADBF}" destId="{0ACF7610-B5CB-BC40-B7D1-896C060CF358}" srcOrd="0" destOrd="0" parTransId="{8CD7EAE7-6AD9-F247-B1DB-7AC2EB5DB081}" sibTransId="{63852D5D-8902-E148-B3AC-532697434873}"/>
    <dgm:cxn modelId="{077128F4-2AFD-1040-A593-ACEF924604E1}" type="presOf" srcId="{D1B4815E-CE40-F349-8511-B490D5BDA694}" destId="{203A7925-6AD9-B74C-B475-FF61AA72DF25}" srcOrd="0" destOrd="0" presId="urn:microsoft.com/office/officeart/2005/8/layout/hierarchy5"/>
    <dgm:cxn modelId="{7D19C7F4-708A-C349-87CB-A5B612E4A5E8}" type="presOf" srcId="{94DA8DAE-6B11-CC42-B3A5-D425BB0BADBF}" destId="{3F619A3F-19BC-E241-A193-C3B3BDBE375D}" srcOrd="0" destOrd="0" presId="urn:microsoft.com/office/officeart/2005/8/layout/hierarchy5"/>
    <dgm:cxn modelId="{CD4508F7-8CE9-014A-80D5-FB28DA22C09B}" type="presOf" srcId="{0ACF7610-B5CB-BC40-B7D1-896C060CF358}" destId="{3F619A3F-19BC-E241-A193-C3B3BDBE375D}" srcOrd="0" destOrd="1" presId="urn:microsoft.com/office/officeart/2005/8/layout/hierarchy5"/>
    <dgm:cxn modelId="{673575FC-2DB1-7345-AF63-C9325492E3B3}" type="presOf" srcId="{BBD00999-42F6-B346-8701-D0C4ACA1BF1D}" destId="{34715A67-0FC9-2E40-8014-990EBB212D66}" srcOrd="0" destOrd="0" presId="urn:microsoft.com/office/officeart/2005/8/layout/hierarchy5"/>
    <dgm:cxn modelId="{4D7D2DFF-6CFE-1D45-9F2C-817EA2745531}" type="presOf" srcId="{540D7D40-E38F-1D43-A523-B5FE8B4B19F3}" destId="{8D9913B8-7E09-724A-A922-435476E27A87}" srcOrd="1" destOrd="1" presId="urn:microsoft.com/office/officeart/2005/8/layout/hierarchy5"/>
    <dgm:cxn modelId="{3576B5F7-F0D9-4145-A529-A7C1159E1DA5}" type="presParOf" srcId="{2DBE342D-532D-D049-8702-076420325558}" destId="{4940C589-1CF7-E147-8A19-377CCD0965EE}" srcOrd="0" destOrd="0" presId="urn:microsoft.com/office/officeart/2005/8/layout/hierarchy5"/>
    <dgm:cxn modelId="{1980B554-9BDE-9548-9E8B-A7F381761265}" type="presParOf" srcId="{4940C589-1CF7-E147-8A19-377CCD0965EE}" destId="{0900CA6D-9EB7-B943-9C9A-4C81185CA975}" srcOrd="0" destOrd="0" presId="urn:microsoft.com/office/officeart/2005/8/layout/hierarchy5"/>
    <dgm:cxn modelId="{D8C7F616-B20F-EE4A-A596-680FBE88BE88}" type="presParOf" srcId="{4940C589-1CF7-E147-8A19-377CCD0965EE}" destId="{56300392-5BA7-D040-BFBC-CBD899271414}" srcOrd="1" destOrd="0" presId="urn:microsoft.com/office/officeart/2005/8/layout/hierarchy5"/>
    <dgm:cxn modelId="{4161B6CD-7D02-2E47-86C2-F12F26D1634C}" type="presParOf" srcId="{56300392-5BA7-D040-BFBC-CBD899271414}" destId="{D4407CB5-A9CB-1446-A5C3-BD5889DD76FB}" srcOrd="0" destOrd="0" presId="urn:microsoft.com/office/officeart/2005/8/layout/hierarchy5"/>
    <dgm:cxn modelId="{FF9ECE5A-17B7-2C45-9DB7-E4DF924615DA}" type="presParOf" srcId="{D4407CB5-A9CB-1446-A5C3-BD5889DD76FB}" destId="{FF18FDB8-AF36-0B49-861E-B227E9DD8729}" srcOrd="0" destOrd="0" presId="urn:microsoft.com/office/officeart/2005/8/layout/hierarchy5"/>
    <dgm:cxn modelId="{8DAF0E05-E7A8-9E4B-B17E-6ECCB9AB346E}" type="presParOf" srcId="{D4407CB5-A9CB-1446-A5C3-BD5889DD76FB}" destId="{CD71EFE4-B0E3-DB46-A430-0AAFF38BDFAC}" srcOrd="1" destOrd="0" presId="urn:microsoft.com/office/officeart/2005/8/layout/hierarchy5"/>
    <dgm:cxn modelId="{EB277647-3C40-094D-964C-3C6ED4444815}" type="presParOf" srcId="{CD71EFE4-B0E3-DB46-A430-0AAFF38BDFAC}" destId="{A7361F1B-F912-7949-8C6E-5672AF104257}" srcOrd="0" destOrd="0" presId="urn:microsoft.com/office/officeart/2005/8/layout/hierarchy5"/>
    <dgm:cxn modelId="{01F9AFAA-1A66-A84E-9431-15BC7A2A450B}" type="presParOf" srcId="{A7361F1B-F912-7949-8C6E-5672AF104257}" destId="{38F9DCCF-BD95-6C46-AA71-04D8C0540CF3}" srcOrd="0" destOrd="0" presId="urn:microsoft.com/office/officeart/2005/8/layout/hierarchy5"/>
    <dgm:cxn modelId="{C0646BEF-6E6E-054F-95D3-C39DE24D31A7}" type="presParOf" srcId="{CD71EFE4-B0E3-DB46-A430-0AAFF38BDFAC}" destId="{9688816D-4D8E-E44C-B858-FEBFF9E87E7C}" srcOrd="1" destOrd="0" presId="urn:microsoft.com/office/officeart/2005/8/layout/hierarchy5"/>
    <dgm:cxn modelId="{8B11ADD3-9080-FE4D-B545-0FA82BFCCA64}" type="presParOf" srcId="{9688816D-4D8E-E44C-B858-FEBFF9E87E7C}" destId="{8E2764F7-0CF9-B949-809D-CB6F57BF92C8}" srcOrd="0" destOrd="0" presId="urn:microsoft.com/office/officeart/2005/8/layout/hierarchy5"/>
    <dgm:cxn modelId="{5DD766A2-C2F7-0946-9C5E-F6A39EFF6F2B}" type="presParOf" srcId="{9688816D-4D8E-E44C-B858-FEBFF9E87E7C}" destId="{3171DD6E-7DF8-BF43-82D0-837DBAFBB311}" srcOrd="1" destOrd="0" presId="urn:microsoft.com/office/officeart/2005/8/layout/hierarchy5"/>
    <dgm:cxn modelId="{A07D8A0B-5882-834F-8FFA-E1D4345587BA}" type="presParOf" srcId="{3171DD6E-7DF8-BF43-82D0-837DBAFBB311}" destId="{7A5A3D94-5291-414D-A6B9-135A19B25222}" srcOrd="0" destOrd="0" presId="urn:microsoft.com/office/officeart/2005/8/layout/hierarchy5"/>
    <dgm:cxn modelId="{BF9EE3D3-FF25-E245-B8C2-DA5652C6DEF3}" type="presParOf" srcId="{7A5A3D94-5291-414D-A6B9-135A19B25222}" destId="{231400F2-E43F-0E40-96B8-F80ADAFAA689}" srcOrd="0" destOrd="0" presId="urn:microsoft.com/office/officeart/2005/8/layout/hierarchy5"/>
    <dgm:cxn modelId="{C38E0890-7829-934B-81A1-5E06C349855F}" type="presParOf" srcId="{3171DD6E-7DF8-BF43-82D0-837DBAFBB311}" destId="{83C79DC9-1E82-624B-BE12-B9ECF3CEF67D}" srcOrd="1" destOrd="0" presId="urn:microsoft.com/office/officeart/2005/8/layout/hierarchy5"/>
    <dgm:cxn modelId="{C6DF5C59-AF43-2241-BEBF-1224C5E71D4C}" type="presParOf" srcId="{83C79DC9-1E82-624B-BE12-B9ECF3CEF67D}" destId="{805B9A91-F4D6-D047-B676-7EF93A4CF301}" srcOrd="0" destOrd="0" presId="urn:microsoft.com/office/officeart/2005/8/layout/hierarchy5"/>
    <dgm:cxn modelId="{4F268089-5BC8-6846-92FC-D014067343CE}" type="presParOf" srcId="{83C79DC9-1E82-624B-BE12-B9ECF3CEF67D}" destId="{561D3231-354A-2B4B-AEC3-5021C6FA0BAD}" srcOrd="1" destOrd="0" presId="urn:microsoft.com/office/officeart/2005/8/layout/hierarchy5"/>
    <dgm:cxn modelId="{4A807237-1F7C-654F-81F4-8B7389202A33}" type="presParOf" srcId="{561D3231-354A-2B4B-AEC3-5021C6FA0BAD}" destId="{34715A67-0FC9-2E40-8014-990EBB212D66}" srcOrd="0" destOrd="0" presId="urn:microsoft.com/office/officeart/2005/8/layout/hierarchy5"/>
    <dgm:cxn modelId="{E12B3A5B-249C-D149-ABAC-8BD335BDA2B6}" type="presParOf" srcId="{34715A67-0FC9-2E40-8014-990EBB212D66}" destId="{C882941E-EC30-7244-868E-CBEC6C359A3D}" srcOrd="0" destOrd="0" presId="urn:microsoft.com/office/officeart/2005/8/layout/hierarchy5"/>
    <dgm:cxn modelId="{9BB35F02-3746-9F4B-B16D-50036E2F3AB5}" type="presParOf" srcId="{561D3231-354A-2B4B-AEC3-5021C6FA0BAD}" destId="{12A0A35D-9383-584B-ADE5-668F4D4A3DFB}" srcOrd="1" destOrd="0" presId="urn:microsoft.com/office/officeart/2005/8/layout/hierarchy5"/>
    <dgm:cxn modelId="{BC404002-FC87-1A4F-8A35-C39C02A39B7C}" type="presParOf" srcId="{12A0A35D-9383-584B-ADE5-668F4D4A3DFB}" destId="{CED401E2-269D-BB43-9F2E-AE43041CBF63}" srcOrd="0" destOrd="0" presId="urn:microsoft.com/office/officeart/2005/8/layout/hierarchy5"/>
    <dgm:cxn modelId="{BB3DA684-33CA-3E4F-92BC-0AA475E0ED40}" type="presParOf" srcId="{12A0A35D-9383-584B-ADE5-668F4D4A3DFB}" destId="{09616ED2-06A4-1244-B9E8-829D97379148}" srcOrd="1" destOrd="0" presId="urn:microsoft.com/office/officeart/2005/8/layout/hierarchy5"/>
    <dgm:cxn modelId="{38C8A332-6093-AE43-AB4C-8A228BF44E22}" type="presParOf" srcId="{09616ED2-06A4-1244-B9E8-829D97379148}" destId="{5D102FD9-D7F5-6D46-AA8A-FF9393BA3086}" srcOrd="0" destOrd="0" presId="urn:microsoft.com/office/officeart/2005/8/layout/hierarchy5"/>
    <dgm:cxn modelId="{F4D4F318-E561-344E-9A3F-2CF776C547EA}" type="presParOf" srcId="{5D102FD9-D7F5-6D46-AA8A-FF9393BA3086}" destId="{AB8B8943-07D8-ED4E-ACC8-008F268A6F70}" srcOrd="0" destOrd="0" presId="urn:microsoft.com/office/officeart/2005/8/layout/hierarchy5"/>
    <dgm:cxn modelId="{B7747A47-2E99-6A4A-9C45-8A78985C43CC}" type="presParOf" srcId="{09616ED2-06A4-1244-B9E8-829D97379148}" destId="{D6471F8B-5439-FF4C-A60B-38E2DC349E9E}" srcOrd="1" destOrd="0" presId="urn:microsoft.com/office/officeart/2005/8/layout/hierarchy5"/>
    <dgm:cxn modelId="{6127E95C-9C26-FC4A-B1BF-5735762E942C}" type="presParOf" srcId="{D6471F8B-5439-FF4C-A60B-38E2DC349E9E}" destId="{093C2486-2356-6A4B-A627-E7CB81AA9A07}" srcOrd="0" destOrd="0" presId="urn:microsoft.com/office/officeart/2005/8/layout/hierarchy5"/>
    <dgm:cxn modelId="{2D3365D9-8569-6844-BB6E-705641EC6EFF}" type="presParOf" srcId="{D6471F8B-5439-FF4C-A60B-38E2DC349E9E}" destId="{253CE3E3-5659-5341-9D97-0A33B29239A1}" srcOrd="1" destOrd="0" presId="urn:microsoft.com/office/officeart/2005/8/layout/hierarchy5"/>
    <dgm:cxn modelId="{D00709D7-17D7-A147-8A56-6D81DB85F2A8}" type="presParOf" srcId="{561D3231-354A-2B4B-AEC3-5021C6FA0BAD}" destId="{C533C73E-3A75-F140-A47D-B564FE396161}" srcOrd="2" destOrd="0" presId="urn:microsoft.com/office/officeart/2005/8/layout/hierarchy5"/>
    <dgm:cxn modelId="{FAA70103-BC61-E645-9A74-ABCE67D9958A}" type="presParOf" srcId="{C533C73E-3A75-F140-A47D-B564FE396161}" destId="{99F7FDE5-295A-1D42-B91A-266744F0DE18}" srcOrd="0" destOrd="0" presId="urn:microsoft.com/office/officeart/2005/8/layout/hierarchy5"/>
    <dgm:cxn modelId="{946A12DA-5D6A-9947-B09F-37DB1E196335}" type="presParOf" srcId="{561D3231-354A-2B4B-AEC3-5021C6FA0BAD}" destId="{D80B1503-2047-DE40-9FA1-6B9A155EA255}" srcOrd="3" destOrd="0" presId="urn:microsoft.com/office/officeart/2005/8/layout/hierarchy5"/>
    <dgm:cxn modelId="{DAEEEA35-739A-9A49-B75D-0C408A262FA0}" type="presParOf" srcId="{D80B1503-2047-DE40-9FA1-6B9A155EA255}" destId="{017C6834-E1A5-974E-A5C7-3BC4E39154EF}" srcOrd="0" destOrd="0" presId="urn:microsoft.com/office/officeart/2005/8/layout/hierarchy5"/>
    <dgm:cxn modelId="{E5832481-FBEF-2F44-8BB6-CD8DA2103D2A}" type="presParOf" srcId="{D80B1503-2047-DE40-9FA1-6B9A155EA255}" destId="{AE80D42E-05BC-2C4A-9163-9B6AE168576A}" srcOrd="1" destOrd="0" presId="urn:microsoft.com/office/officeart/2005/8/layout/hierarchy5"/>
    <dgm:cxn modelId="{832A6E6C-7D2D-9A45-84E9-FBB343F181FE}" type="presParOf" srcId="{3171DD6E-7DF8-BF43-82D0-837DBAFBB311}" destId="{4DBD17CA-5E24-EF41-8225-A315C1BC9070}" srcOrd="2" destOrd="0" presId="urn:microsoft.com/office/officeart/2005/8/layout/hierarchy5"/>
    <dgm:cxn modelId="{99DD2DDB-0CAE-2443-B2BD-8F07946A0D00}" type="presParOf" srcId="{4DBD17CA-5E24-EF41-8225-A315C1BC9070}" destId="{F93F2054-0B7C-6C47-A1E6-42057DD1BB74}" srcOrd="0" destOrd="0" presId="urn:microsoft.com/office/officeart/2005/8/layout/hierarchy5"/>
    <dgm:cxn modelId="{C211A797-C875-8747-93F2-E012AB3601A5}" type="presParOf" srcId="{3171DD6E-7DF8-BF43-82D0-837DBAFBB311}" destId="{AB8203A8-C210-CF48-B7CC-9D23B7D10C52}" srcOrd="3" destOrd="0" presId="urn:microsoft.com/office/officeart/2005/8/layout/hierarchy5"/>
    <dgm:cxn modelId="{C88F142F-5AC5-E540-ABC5-25DF480E90BA}" type="presParOf" srcId="{AB8203A8-C210-CF48-B7CC-9D23B7D10C52}" destId="{A269D111-ED5C-D94C-BBFC-C85FA34D55B9}" srcOrd="0" destOrd="0" presId="urn:microsoft.com/office/officeart/2005/8/layout/hierarchy5"/>
    <dgm:cxn modelId="{22C0B684-A9E4-B744-A9FE-BE8975079377}" type="presParOf" srcId="{AB8203A8-C210-CF48-B7CC-9D23B7D10C52}" destId="{2FBCF673-769A-9641-872B-F28C81AE8EB3}" srcOrd="1" destOrd="0" presId="urn:microsoft.com/office/officeart/2005/8/layout/hierarchy5"/>
    <dgm:cxn modelId="{B50EABE4-1173-7843-965A-C371BF4313CC}" type="presParOf" srcId="{3171DD6E-7DF8-BF43-82D0-837DBAFBB311}" destId="{36CA1AC3-7F1E-C946-9C6C-C161894C7655}" srcOrd="4" destOrd="0" presId="urn:microsoft.com/office/officeart/2005/8/layout/hierarchy5"/>
    <dgm:cxn modelId="{17360D3C-5CD5-634C-9CA4-E1EEF54D8641}" type="presParOf" srcId="{36CA1AC3-7F1E-C946-9C6C-C161894C7655}" destId="{FA095262-145A-6D41-A3CE-02FC964A4777}" srcOrd="0" destOrd="0" presId="urn:microsoft.com/office/officeart/2005/8/layout/hierarchy5"/>
    <dgm:cxn modelId="{D7DF81F8-A0BB-8E48-8FF1-AD7BEB4C4E10}" type="presParOf" srcId="{3171DD6E-7DF8-BF43-82D0-837DBAFBB311}" destId="{E60E4EB2-85E6-E240-B947-6FF9CDD886FB}" srcOrd="5" destOrd="0" presId="urn:microsoft.com/office/officeart/2005/8/layout/hierarchy5"/>
    <dgm:cxn modelId="{682F90CC-6C88-134E-9208-0BAE8E52C69F}" type="presParOf" srcId="{E60E4EB2-85E6-E240-B947-6FF9CDD886FB}" destId="{A3ECF92E-92B3-AB48-AE57-10B8F00D5309}" srcOrd="0" destOrd="0" presId="urn:microsoft.com/office/officeart/2005/8/layout/hierarchy5"/>
    <dgm:cxn modelId="{AED108B7-826E-BD43-B11F-FFF996333C55}" type="presParOf" srcId="{E60E4EB2-85E6-E240-B947-6FF9CDD886FB}" destId="{5B32F750-518E-2F46-804B-677CDE395C5F}" srcOrd="1" destOrd="0" presId="urn:microsoft.com/office/officeart/2005/8/layout/hierarchy5"/>
    <dgm:cxn modelId="{203613CD-209B-6A42-9C34-98A996CFC9B4}" type="presParOf" srcId="{3171DD6E-7DF8-BF43-82D0-837DBAFBB311}" destId="{F42405C5-20E2-724B-ACAA-193E05F6096E}" srcOrd="6" destOrd="0" presId="urn:microsoft.com/office/officeart/2005/8/layout/hierarchy5"/>
    <dgm:cxn modelId="{9E762A18-BA2A-2042-9DBF-F45DF11D06F1}" type="presParOf" srcId="{F42405C5-20E2-724B-ACAA-193E05F6096E}" destId="{8095B220-BD78-7B42-B6E3-EFE63C480579}" srcOrd="0" destOrd="0" presId="urn:microsoft.com/office/officeart/2005/8/layout/hierarchy5"/>
    <dgm:cxn modelId="{32E6909C-536A-C741-AB5E-02B1C3941ABC}" type="presParOf" srcId="{3171DD6E-7DF8-BF43-82D0-837DBAFBB311}" destId="{D9559A9C-DC5F-4D40-A191-1F41E6C0C87D}" srcOrd="7" destOrd="0" presId="urn:microsoft.com/office/officeart/2005/8/layout/hierarchy5"/>
    <dgm:cxn modelId="{0F4E7460-E4DC-6848-8E62-5D114CB6087D}" type="presParOf" srcId="{D9559A9C-DC5F-4D40-A191-1F41E6C0C87D}" destId="{C46DA301-10FB-4E4F-B9F5-091DDBBEE551}" srcOrd="0" destOrd="0" presId="urn:microsoft.com/office/officeart/2005/8/layout/hierarchy5"/>
    <dgm:cxn modelId="{37D5BC9B-E7E5-5241-A37B-5FA9AF9D745E}" type="presParOf" srcId="{D9559A9C-DC5F-4D40-A191-1F41E6C0C87D}" destId="{3DB5A2F8-EB38-9143-BC86-EFB0FAED8B3D}" srcOrd="1" destOrd="0" presId="urn:microsoft.com/office/officeart/2005/8/layout/hierarchy5"/>
    <dgm:cxn modelId="{02BB2AD4-B1E8-8144-A8F8-89DB5D015B39}" type="presParOf" srcId="{CD71EFE4-B0E3-DB46-A430-0AAFF38BDFAC}" destId="{B3D7BAE3-5515-0D47-9185-280CCF782391}" srcOrd="2" destOrd="0" presId="urn:microsoft.com/office/officeart/2005/8/layout/hierarchy5"/>
    <dgm:cxn modelId="{B3BCAE4F-FDB6-6244-AF0E-EFDE0CCD5FAA}" type="presParOf" srcId="{B3D7BAE3-5515-0D47-9185-280CCF782391}" destId="{1E9F9CF7-E238-834C-8CE3-E27C6D435CCB}" srcOrd="0" destOrd="0" presId="urn:microsoft.com/office/officeart/2005/8/layout/hierarchy5"/>
    <dgm:cxn modelId="{D5A6A814-C809-1F44-9B67-927A68B90E3E}" type="presParOf" srcId="{CD71EFE4-B0E3-DB46-A430-0AAFF38BDFAC}" destId="{A7F6DCDC-B371-CA40-A2C9-B1D9111B17A9}" srcOrd="3" destOrd="0" presId="urn:microsoft.com/office/officeart/2005/8/layout/hierarchy5"/>
    <dgm:cxn modelId="{44E3EE7A-AA48-7F43-B2E7-210D5B670B30}" type="presParOf" srcId="{A7F6DCDC-B371-CA40-A2C9-B1D9111B17A9}" destId="{564D72D4-069D-F446-8127-7EB5885B3D19}" srcOrd="0" destOrd="0" presId="urn:microsoft.com/office/officeart/2005/8/layout/hierarchy5"/>
    <dgm:cxn modelId="{12B6AB7B-4B2E-544D-B17B-ED1240B45CBD}" type="presParOf" srcId="{A7F6DCDC-B371-CA40-A2C9-B1D9111B17A9}" destId="{D632A402-7CD4-5F40-B84B-A03FA2C53DB9}" srcOrd="1" destOrd="0" presId="urn:microsoft.com/office/officeart/2005/8/layout/hierarchy5"/>
    <dgm:cxn modelId="{C2919547-CDA0-C84A-A3DD-4A245E1B77D7}" type="presParOf" srcId="{CD71EFE4-B0E3-DB46-A430-0AAFF38BDFAC}" destId="{D378F8A4-7457-AD44-9F74-A623AA4FCC24}" srcOrd="4" destOrd="0" presId="urn:microsoft.com/office/officeart/2005/8/layout/hierarchy5"/>
    <dgm:cxn modelId="{3E312B42-A88C-554F-9570-C39492D9ADDE}" type="presParOf" srcId="{D378F8A4-7457-AD44-9F74-A623AA4FCC24}" destId="{1CBDDB9A-3EF2-E649-8A83-92D117D1CEF6}" srcOrd="0" destOrd="0" presId="urn:microsoft.com/office/officeart/2005/8/layout/hierarchy5"/>
    <dgm:cxn modelId="{FC5A149D-1C7F-1C49-B24E-E3961E948853}" type="presParOf" srcId="{CD71EFE4-B0E3-DB46-A430-0AAFF38BDFAC}" destId="{354FAF6B-7504-924A-B1C1-8C75A3E4B178}" srcOrd="5" destOrd="0" presId="urn:microsoft.com/office/officeart/2005/8/layout/hierarchy5"/>
    <dgm:cxn modelId="{F29C4DF2-6586-E04A-A640-76A5AD27D99C}" type="presParOf" srcId="{354FAF6B-7504-924A-B1C1-8C75A3E4B178}" destId="{3EEC4B3F-4988-E643-B622-8D203E5F2A5A}" srcOrd="0" destOrd="0" presId="urn:microsoft.com/office/officeart/2005/8/layout/hierarchy5"/>
    <dgm:cxn modelId="{A0FA61EF-B389-104B-BEFA-0A66469433DD}" type="presParOf" srcId="{354FAF6B-7504-924A-B1C1-8C75A3E4B178}" destId="{240160B7-54D7-E24E-9B1D-B7928804570B}" srcOrd="1" destOrd="0" presId="urn:microsoft.com/office/officeart/2005/8/layout/hierarchy5"/>
    <dgm:cxn modelId="{BC0B37D1-4518-9340-B671-F7E6FD090F44}" type="presParOf" srcId="{2DBE342D-532D-D049-8702-076420325558}" destId="{00FCF187-D567-6846-8E10-62DF54CA7A75}" srcOrd="1" destOrd="0" presId="urn:microsoft.com/office/officeart/2005/8/layout/hierarchy5"/>
    <dgm:cxn modelId="{42625591-04A3-3942-A033-0131E51574C3}" type="presParOf" srcId="{00FCF187-D567-6846-8E10-62DF54CA7A75}" destId="{68E9E727-5415-B443-BCD9-BE93F782125F}" srcOrd="0" destOrd="0" presId="urn:microsoft.com/office/officeart/2005/8/layout/hierarchy5"/>
    <dgm:cxn modelId="{189FF07E-01B1-F946-8120-C90B1D8C5B18}" type="presParOf" srcId="{68E9E727-5415-B443-BCD9-BE93F782125F}" destId="{354C75D5-B0C4-B14B-9059-02DF00D6D300}" srcOrd="0" destOrd="0" presId="urn:microsoft.com/office/officeart/2005/8/layout/hierarchy5"/>
    <dgm:cxn modelId="{6A211DB4-DD27-C541-B583-05F2533F5020}" type="presParOf" srcId="{68E9E727-5415-B443-BCD9-BE93F782125F}" destId="{FDF6E01C-7BF6-0F42-880A-77ED676415AC}" srcOrd="1" destOrd="0" presId="urn:microsoft.com/office/officeart/2005/8/layout/hierarchy5"/>
    <dgm:cxn modelId="{4220E88C-7ACB-0042-ABE2-19008CC2DE27}" type="presParOf" srcId="{00FCF187-D567-6846-8E10-62DF54CA7A75}" destId="{AA8B170D-1700-AA4B-89AD-1291275FD6A8}" srcOrd="1" destOrd="0" presId="urn:microsoft.com/office/officeart/2005/8/layout/hierarchy5"/>
    <dgm:cxn modelId="{2B728001-0099-F644-BFEA-63A83E96EE65}" type="presParOf" srcId="{AA8B170D-1700-AA4B-89AD-1291275FD6A8}" destId="{0640E38E-FF2A-DA49-B168-3DD37BBCBA8C}" srcOrd="0" destOrd="0" presId="urn:microsoft.com/office/officeart/2005/8/layout/hierarchy5"/>
    <dgm:cxn modelId="{515E398E-5D2B-0E4B-81BB-3FCA50684064}" type="presParOf" srcId="{00FCF187-D567-6846-8E10-62DF54CA7A75}" destId="{3141DF9A-893C-734F-84A0-ACFBE5DCF4FE}" srcOrd="2" destOrd="0" presId="urn:microsoft.com/office/officeart/2005/8/layout/hierarchy5"/>
    <dgm:cxn modelId="{B3B05DA6-BAF1-D54F-BB6D-E321633F1235}" type="presParOf" srcId="{3141DF9A-893C-734F-84A0-ACFBE5DCF4FE}" destId="{3F619A3F-19BC-E241-A193-C3B3BDBE375D}" srcOrd="0" destOrd="0" presId="urn:microsoft.com/office/officeart/2005/8/layout/hierarchy5"/>
    <dgm:cxn modelId="{E325B56D-C4F3-634A-987B-40D6623AEFA3}" type="presParOf" srcId="{3141DF9A-893C-734F-84A0-ACFBE5DCF4FE}" destId="{5A462028-F51B-A949-B64E-CF982242094C}" srcOrd="1" destOrd="0" presId="urn:microsoft.com/office/officeart/2005/8/layout/hierarchy5"/>
    <dgm:cxn modelId="{6093B881-7F07-F941-8BCB-AFDF0E134161}" type="presParOf" srcId="{00FCF187-D567-6846-8E10-62DF54CA7A75}" destId="{9A7507C9-C66F-E84D-9906-447DCBF84270}" srcOrd="3" destOrd="0" presId="urn:microsoft.com/office/officeart/2005/8/layout/hierarchy5"/>
    <dgm:cxn modelId="{6823093A-BB25-DD46-9E48-1DC155FE50C8}" type="presParOf" srcId="{9A7507C9-C66F-E84D-9906-447DCBF84270}" destId="{8FE562F5-74D9-E54E-9EFA-A0EAD9BF907A}" srcOrd="0" destOrd="0" presId="urn:microsoft.com/office/officeart/2005/8/layout/hierarchy5"/>
    <dgm:cxn modelId="{06F931F8-B24C-CC48-A62A-A1DB33CBC733}" type="presParOf" srcId="{00FCF187-D567-6846-8E10-62DF54CA7A75}" destId="{D012D5CF-E86B-D84D-A387-70B17BF44ECF}" srcOrd="4" destOrd="0" presId="urn:microsoft.com/office/officeart/2005/8/layout/hierarchy5"/>
    <dgm:cxn modelId="{C235C494-211D-E74D-8B5B-E93C13D4B9E3}" type="presParOf" srcId="{D012D5CF-E86B-D84D-A387-70B17BF44ECF}" destId="{A4481BA7-FDF4-3546-A43C-A2990E194DA6}" srcOrd="0" destOrd="0" presId="urn:microsoft.com/office/officeart/2005/8/layout/hierarchy5"/>
    <dgm:cxn modelId="{F7D8F430-27AC-4D4D-A0EC-5DEEDC3B70E4}" type="presParOf" srcId="{D012D5CF-E86B-D84D-A387-70B17BF44ECF}" destId="{C0F37BB4-78B6-7548-8F49-912AD3195DBE}" srcOrd="1" destOrd="0" presId="urn:microsoft.com/office/officeart/2005/8/layout/hierarchy5"/>
    <dgm:cxn modelId="{A59FAF04-F3A0-B549-9B54-51E1D0A1D7CB}" type="presParOf" srcId="{00FCF187-D567-6846-8E10-62DF54CA7A75}" destId="{50C0643C-9EA7-D841-AE8F-005B6BC7977D}" srcOrd="5" destOrd="0" presId="urn:microsoft.com/office/officeart/2005/8/layout/hierarchy5"/>
    <dgm:cxn modelId="{2DC459AD-127C-4A49-95BC-206E16FE3CE5}" type="presParOf" srcId="{50C0643C-9EA7-D841-AE8F-005B6BC7977D}" destId="{CEF0D5A2-7C32-CF40-B6A5-DA631C282C2E}" srcOrd="0" destOrd="0" presId="urn:microsoft.com/office/officeart/2005/8/layout/hierarchy5"/>
    <dgm:cxn modelId="{78227141-A7B7-7043-8710-B9BECE6301C0}" type="presParOf" srcId="{00FCF187-D567-6846-8E10-62DF54CA7A75}" destId="{24E1C8B8-952D-584A-9FF5-ED7E2851D75B}" srcOrd="6" destOrd="0" presId="urn:microsoft.com/office/officeart/2005/8/layout/hierarchy5"/>
    <dgm:cxn modelId="{684FBA09-E1CD-FD45-9260-E89DF27F5E17}" type="presParOf" srcId="{24E1C8B8-952D-584A-9FF5-ED7E2851D75B}" destId="{203A7925-6AD9-B74C-B475-FF61AA72DF25}" srcOrd="0" destOrd="0" presId="urn:microsoft.com/office/officeart/2005/8/layout/hierarchy5"/>
    <dgm:cxn modelId="{63D3A5F2-CF4A-404B-9A34-9D4E7FCE2165}" type="presParOf" srcId="{24E1C8B8-952D-584A-9FF5-ED7E2851D75B}" destId="{94583066-F0F8-C043-BAB5-61D01AC01E93}" srcOrd="1" destOrd="0" presId="urn:microsoft.com/office/officeart/2005/8/layout/hierarchy5"/>
    <dgm:cxn modelId="{4F2A77D5-90B2-E14C-9791-21B0D6121A8F}" type="presParOf" srcId="{00FCF187-D567-6846-8E10-62DF54CA7A75}" destId="{3063CA34-B994-9449-ABAF-C4D8575E0CB2}" srcOrd="7" destOrd="0" presId="urn:microsoft.com/office/officeart/2005/8/layout/hierarchy5"/>
    <dgm:cxn modelId="{4C208B1E-8286-CA4E-B6A6-0B2F44E4AD4F}" type="presParOf" srcId="{3063CA34-B994-9449-ABAF-C4D8575E0CB2}" destId="{E09AAC27-1065-F44E-9D20-1FB16423D8DD}" srcOrd="0" destOrd="0" presId="urn:microsoft.com/office/officeart/2005/8/layout/hierarchy5"/>
    <dgm:cxn modelId="{450D94C1-27F7-634C-82F4-08E080C9D013}" type="presParOf" srcId="{00FCF187-D567-6846-8E10-62DF54CA7A75}" destId="{EBE46E1D-F716-7F4E-9126-511C44395691}" srcOrd="8" destOrd="0" presId="urn:microsoft.com/office/officeart/2005/8/layout/hierarchy5"/>
    <dgm:cxn modelId="{88FE073C-8C18-E041-922B-98480EFE6721}" type="presParOf" srcId="{EBE46E1D-F716-7F4E-9126-511C44395691}" destId="{9A25AF53-BE25-B641-9690-7D7DC1331C58}" srcOrd="0" destOrd="0" presId="urn:microsoft.com/office/officeart/2005/8/layout/hierarchy5"/>
    <dgm:cxn modelId="{AF8DF062-19B5-3743-96D1-9CA616C056CF}" type="presParOf" srcId="{EBE46E1D-F716-7F4E-9126-511C44395691}" destId="{8D9913B8-7E09-724A-A922-435476E27A8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5AF53-BE25-B641-9690-7D7DC1331C58}">
      <dsp:nvSpPr>
        <dsp:cNvPr id="0" name=""/>
        <dsp:cNvSpPr/>
      </dsp:nvSpPr>
      <dsp:spPr>
        <a:xfrm>
          <a:off x="4402001" y="0"/>
          <a:ext cx="904800" cy="320040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Links to delivery options and reviews 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Yelp, Seamless, UberEats </a:t>
          </a:r>
        </a:p>
      </dsp:txBody>
      <dsp:txXfrm>
        <a:off x="4402001" y="0"/>
        <a:ext cx="904800" cy="960120"/>
      </dsp:txXfrm>
    </dsp:sp>
    <dsp:sp modelId="{203A7925-6AD9-B74C-B475-FF61AA72DF25}">
      <dsp:nvSpPr>
        <dsp:cNvPr id="0" name=""/>
        <dsp:cNvSpPr/>
      </dsp:nvSpPr>
      <dsp:spPr>
        <a:xfrm>
          <a:off x="3346400" y="0"/>
          <a:ext cx="904800" cy="320040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Restaurant information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Number, menu, operation hours</a:t>
          </a:r>
        </a:p>
      </dsp:txBody>
      <dsp:txXfrm>
        <a:off x="3346400" y="0"/>
        <a:ext cx="904800" cy="960120"/>
      </dsp:txXfrm>
    </dsp:sp>
    <dsp:sp modelId="{A4481BA7-FDF4-3546-A43C-A2990E194DA6}">
      <dsp:nvSpPr>
        <dsp:cNvPr id="0" name=""/>
        <dsp:cNvSpPr/>
      </dsp:nvSpPr>
      <dsp:spPr>
        <a:xfrm>
          <a:off x="2290799" y="0"/>
          <a:ext cx="904800" cy="320040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Liked restaurants list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save for session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save for user</a:t>
          </a:r>
        </a:p>
      </dsp:txBody>
      <dsp:txXfrm>
        <a:off x="2290799" y="0"/>
        <a:ext cx="904800" cy="960120"/>
      </dsp:txXfrm>
    </dsp:sp>
    <dsp:sp modelId="{3F619A3F-19BC-E241-A193-C3B3BDBE375D}">
      <dsp:nvSpPr>
        <dsp:cNvPr id="0" name=""/>
        <dsp:cNvSpPr/>
      </dsp:nvSpPr>
      <dsp:spPr>
        <a:xfrm>
          <a:off x="1235199" y="0"/>
          <a:ext cx="904800" cy="320040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Second Swipe and store Liked food types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save for session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save for user</a:t>
          </a:r>
        </a:p>
      </dsp:txBody>
      <dsp:txXfrm>
        <a:off x="1235199" y="0"/>
        <a:ext cx="904800" cy="960120"/>
      </dsp:txXfrm>
    </dsp:sp>
    <dsp:sp modelId="{354C75D5-B0C4-B14B-9059-02DF00D6D300}">
      <dsp:nvSpPr>
        <dsp:cNvPr id="0" name=""/>
        <dsp:cNvSpPr/>
      </dsp:nvSpPr>
      <dsp:spPr>
        <a:xfrm>
          <a:off x="179598" y="0"/>
          <a:ext cx="904800" cy="320040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First Swipe</a:t>
          </a:r>
        </a:p>
      </dsp:txBody>
      <dsp:txXfrm>
        <a:off x="179598" y="0"/>
        <a:ext cx="904800" cy="960120"/>
      </dsp:txXfrm>
    </dsp:sp>
    <dsp:sp modelId="{FF18FDB8-AF36-0B49-861E-B227E9DD8729}">
      <dsp:nvSpPr>
        <dsp:cNvPr id="0" name=""/>
        <dsp:cNvSpPr/>
      </dsp:nvSpPr>
      <dsp:spPr>
        <a:xfrm>
          <a:off x="254998" y="2261302"/>
          <a:ext cx="754000" cy="377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Decide What to Eat</a:t>
          </a:r>
        </a:p>
      </dsp:txBody>
      <dsp:txXfrm>
        <a:off x="266040" y="2272344"/>
        <a:ext cx="731916" cy="354916"/>
      </dsp:txXfrm>
    </dsp:sp>
    <dsp:sp modelId="{A7361F1B-F912-7949-8C6E-5672AF104257}">
      <dsp:nvSpPr>
        <dsp:cNvPr id="0" name=""/>
        <dsp:cNvSpPr/>
      </dsp:nvSpPr>
      <dsp:spPr>
        <a:xfrm rot="18289469">
          <a:off x="895730" y="2222425"/>
          <a:ext cx="52813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8136" y="1060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6595" y="2219823"/>
        <a:ext cx="26406" cy="26406"/>
      </dsp:txXfrm>
    </dsp:sp>
    <dsp:sp modelId="{8E2764F7-0CF9-B949-809D-CB6F57BF92C8}">
      <dsp:nvSpPr>
        <dsp:cNvPr id="0" name=""/>
        <dsp:cNvSpPr/>
      </dsp:nvSpPr>
      <dsp:spPr>
        <a:xfrm>
          <a:off x="1310599" y="1827751"/>
          <a:ext cx="754000" cy="377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Decide Where</a:t>
          </a:r>
        </a:p>
      </dsp:txBody>
      <dsp:txXfrm>
        <a:off x="1321641" y="1838793"/>
        <a:ext cx="731916" cy="354916"/>
      </dsp:txXfrm>
    </dsp:sp>
    <dsp:sp modelId="{7A5A3D94-5291-414D-A6B9-135A19B25222}">
      <dsp:nvSpPr>
        <dsp:cNvPr id="0" name=""/>
        <dsp:cNvSpPr/>
      </dsp:nvSpPr>
      <dsp:spPr>
        <a:xfrm rot="17692822">
          <a:off x="1856970" y="1680487"/>
          <a:ext cx="716858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716858" y="1060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7478" y="1673167"/>
        <a:ext cx="35842" cy="35842"/>
      </dsp:txXfrm>
    </dsp:sp>
    <dsp:sp modelId="{805B9A91-F4D6-D047-B676-7EF93A4CF301}">
      <dsp:nvSpPr>
        <dsp:cNvPr id="0" name=""/>
        <dsp:cNvSpPr/>
      </dsp:nvSpPr>
      <dsp:spPr>
        <a:xfrm>
          <a:off x="2366199" y="1177426"/>
          <a:ext cx="754000" cy="377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Check liked restaurants list</a:t>
          </a:r>
        </a:p>
      </dsp:txBody>
      <dsp:txXfrm>
        <a:off x="2377241" y="1188468"/>
        <a:ext cx="731916" cy="354916"/>
      </dsp:txXfrm>
    </dsp:sp>
    <dsp:sp modelId="{34715A67-0FC9-2E40-8014-990EBB212D66}">
      <dsp:nvSpPr>
        <dsp:cNvPr id="0" name=""/>
        <dsp:cNvSpPr/>
      </dsp:nvSpPr>
      <dsp:spPr>
        <a:xfrm rot="19457599">
          <a:off x="3085289" y="1246937"/>
          <a:ext cx="37142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371421" y="1060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1714" y="1248253"/>
        <a:ext cx="18571" cy="18571"/>
      </dsp:txXfrm>
    </dsp:sp>
    <dsp:sp modelId="{CED401E2-269D-BB43-9F2E-AE43041CBF63}">
      <dsp:nvSpPr>
        <dsp:cNvPr id="0" name=""/>
        <dsp:cNvSpPr/>
      </dsp:nvSpPr>
      <dsp:spPr>
        <a:xfrm>
          <a:off x="3421800" y="960651"/>
          <a:ext cx="754000" cy="377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Check a liked restaurant</a:t>
          </a:r>
        </a:p>
      </dsp:txBody>
      <dsp:txXfrm>
        <a:off x="3432842" y="971693"/>
        <a:ext cx="731916" cy="354916"/>
      </dsp:txXfrm>
    </dsp:sp>
    <dsp:sp modelId="{5D102FD9-D7F5-6D46-AA8A-FF9393BA3086}">
      <dsp:nvSpPr>
        <dsp:cNvPr id="0" name=""/>
        <dsp:cNvSpPr/>
      </dsp:nvSpPr>
      <dsp:spPr>
        <a:xfrm>
          <a:off x="4175800" y="1138549"/>
          <a:ext cx="301600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301600" y="1060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9061" y="1141611"/>
        <a:ext cx="15080" cy="15080"/>
      </dsp:txXfrm>
    </dsp:sp>
    <dsp:sp modelId="{093C2486-2356-6A4B-A627-E7CB81AA9A07}">
      <dsp:nvSpPr>
        <dsp:cNvPr id="0" name=""/>
        <dsp:cNvSpPr/>
      </dsp:nvSpPr>
      <dsp:spPr>
        <a:xfrm>
          <a:off x="4477401" y="960651"/>
          <a:ext cx="754000" cy="377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Linking to delivery options and reviews</a:t>
          </a:r>
        </a:p>
      </dsp:txBody>
      <dsp:txXfrm>
        <a:off x="4488443" y="971693"/>
        <a:ext cx="731916" cy="354916"/>
      </dsp:txXfrm>
    </dsp:sp>
    <dsp:sp modelId="{C533C73E-3A75-F140-A47D-B564FE396161}">
      <dsp:nvSpPr>
        <dsp:cNvPr id="0" name=""/>
        <dsp:cNvSpPr/>
      </dsp:nvSpPr>
      <dsp:spPr>
        <a:xfrm rot="2142401">
          <a:off x="3085289" y="1463712"/>
          <a:ext cx="37142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371421" y="1060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1714" y="1465028"/>
        <a:ext cx="18571" cy="18571"/>
      </dsp:txXfrm>
    </dsp:sp>
    <dsp:sp modelId="{017C6834-E1A5-974E-A5C7-3BC4E39154EF}">
      <dsp:nvSpPr>
        <dsp:cNvPr id="0" name=""/>
        <dsp:cNvSpPr/>
      </dsp:nvSpPr>
      <dsp:spPr>
        <a:xfrm>
          <a:off x="3421800" y="1394201"/>
          <a:ext cx="754000" cy="377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Back to restaurants list</a:t>
          </a:r>
        </a:p>
      </dsp:txBody>
      <dsp:txXfrm>
        <a:off x="3432842" y="1405243"/>
        <a:ext cx="731916" cy="354916"/>
      </dsp:txXfrm>
    </dsp:sp>
    <dsp:sp modelId="{4DBD17CA-5E24-EF41-8225-A315C1BC9070}">
      <dsp:nvSpPr>
        <dsp:cNvPr id="0" name=""/>
        <dsp:cNvSpPr/>
      </dsp:nvSpPr>
      <dsp:spPr>
        <a:xfrm rot="19457599">
          <a:off x="2029688" y="1897262"/>
          <a:ext cx="37142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371421" y="1060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6114" y="1898578"/>
        <a:ext cx="18571" cy="18571"/>
      </dsp:txXfrm>
    </dsp:sp>
    <dsp:sp modelId="{A269D111-ED5C-D94C-BBFC-C85FA34D55B9}">
      <dsp:nvSpPr>
        <dsp:cNvPr id="0" name=""/>
        <dsp:cNvSpPr/>
      </dsp:nvSpPr>
      <dsp:spPr>
        <a:xfrm>
          <a:off x="2366199" y="1610976"/>
          <a:ext cx="754000" cy="377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Check liked food types</a:t>
          </a:r>
        </a:p>
      </dsp:txBody>
      <dsp:txXfrm>
        <a:off x="2377241" y="1622018"/>
        <a:ext cx="731916" cy="354916"/>
      </dsp:txXfrm>
    </dsp:sp>
    <dsp:sp modelId="{36CA1AC3-7F1E-C946-9C6C-C161894C7655}">
      <dsp:nvSpPr>
        <dsp:cNvPr id="0" name=""/>
        <dsp:cNvSpPr/>
      </dsp:nvSpPr>
      <dsp:spPr>
        <a:xfrm rot="2142401">
          <a:off x="2029688" y="2114037"/>
          <a:ext cx="37142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371421" y="1060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6114" y="2115354"/>
        <a:ext cx="18571" cy="18571"/>
      </dsp:txXfrm>
    </dsp:sp>
    <dsp:sp modelId="{A3ECF92E-92B3-AB48-AE57-10B8F00D5309}">
      <dsp:nvSpPr>
        <dsp:cNvPr id="0" name=""/>
        <dsp:cNvSpPr/>
      </dsp:nvSpPr>
      <dsp:spPr>
        <a:xfrm>
          <a:off x="2366199" y="2044527"/>
          <a:ext cx="754000" cy="377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Back to swipe 2</a:t>
          </a:r>
        </a:p>
      </dsp:txBody>
      <dsp:txXfrm>
        <a:off x="2377241" y="2055569"/>
        <a:ext cx="731916" cy="354916"/>
      </dsp:txXfrm>
    </dsp:sp>
    <dsp:sp modelId="{F42405C5-20E2-724B-ACAA-193E05F6096E}">
      <dsp:nvSpPr>
        <dsp:cNvPr id="0" name=""/>
        <dsp:cNvSpPr/>
      </dsp:nvSpPr>
      <dsp:spPr>
        <a:xfrm rot="3907178">
          <a:off x="1856970" y="2330812"/>
          <a:ext cx="716858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716858" y="1060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7478" y="2323493"/>
        <a:ext cx="35842" cy="35842"/>
      </dsp:txXfrm>
    </dsp:sp>
    <dsp:sp modelId="{C46DA301-10FB-4E4F-B9F5-091DDBBEE551}">
      <dsp:nvSpPr>
        <dsp:cNvPr id="0" name=""/>
        <dsp:cNvSpPr/>
      </dsp:nvSpPr>
      <dsp:spPr>
        <a:xfrm>
          <a:off x="2366199" y="2478077"/>
          <a:ext cx="754000" cy="377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Back to swipe 1</a:t>
          </a:r>
        </a:p>
      </dsp:txBody>
      <dsp:txXfrm>
        <a:off x="2377241" y="2489119"/>
        <a:ext cx="731916" cy="354916"/>
      </dsp:txXfrm>
    </dsp:sp>
    <dsp:sp modelId="{B3D7BAE3-5515-0D47-9185-280CCF782391}">
      <dsp:nvSpPr>
        <dsp:cNvPr id="0" name=""/>
        <dsp:cNvSpPr/>
      </dsp:nvSpPr>
      <dsp:spPr>
        <a:xfrm>
          <a:off x="1008998" y="2439200"/>
          <a:ext cx="301600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301600" y="1060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52258" y="2442262"/>
        <a:ext cx="15080" cy="15080"/>
      </dsp:txXfrm>
    </dsp:sp>
    <dsp:sp modelId="{564D72D4-069D-F446-8127-7EB5885B3D19}">
      <dsp:nvSpPr>
        <dsp:cNvPr id="0" name=""/>
        <dsp:cNvSpPr/>
      </dsp:nvSpPr>
      <dsp:spPr>
        <a:xfrm>
          <a:off x="1310599" y="2261302"/>
          <a:ext cx="754000" cy="377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Back to swipe 1</a:t>
          </a:r>
        </a:p>
      </dsp:txBody>
      <dsp:txXfrm>
        <a:off x="1321641" y="2272344"/>
        <a:ext cx="731916" cy="354916"/>
      </dsp:txXfrm>
    </dsp:sp>
    <dsp:sp modelId="{D378F8A4-7457-AD44-9F74-A623AA4FCC24}">
      <dsp:nvSpPr>
        <dsp:cNvPr id="0" name=""/>
        <dsp:cNvSpPr/>
      </dsp:nvSpPr>
      <dsp:spPr>
        <a:xfrm rot="3310531">
          <a:off x="895730" y="2655975"/>
          <a:ext cx="52813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8136" y="1060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6595" y="2653374"/>
        <a:ext cx="26406" cy="26406"/>
      </dsp:txXfrm>
    </dsp:sp>
    <dsp:sp modelId="{3EEC4B3F-4988-E643-B622-8D203E5F2A5A}">
      <dsp:nvSpPr>
        <dsp:cNvPr id="0" name=""/>
        <dsp:cNvSpPr/>
      </dsp:nvSpPr>
      <dsp:spPr>
        <a:xfrm>
          <a:off x="1310599" y="2694852"/>
          <a:ext cx="754000" cy="377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Check liked food types</a:t>
          </a:r>
        </a:p>
      </dsp:txBody>
      <dsp:txXfrm>
        <a:off x="1321641" y="2705894"/>
        <a:ext cx="731916" cy="354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4733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order Top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2" name="Shape 52"/>
          <p:cNvSpPr/>
          <p:nvPr/>
        </p:nvSpPr>
        <p:spPr>
          <a:xfrm>
            <a:off x="-5480" y="197025"/>
            <a:ext cx="9177299" cy="501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457"/>
                </a:moveTo>
                <a:lnTo>
                  <a:pt x="15082" y="457"/>
                </a:lnTo>
                <a:lnTo>
                  <a:pt x="15576" y="1345"/>
                </a:lnTo>
                <a:cubicBezTo>
                  <a:pt x="16721" y="3473"/>
                  <a:pt x="16698" y="3887"/>
                  <a:pt x="17442" y="3887"/>
                </a:cubicBezTo>
                <a:cubicBezTo>
                  <a:pt x="18257" y="3853"/>
                  <a:pt x="18776" y="1874"/>
                  <a:pt x="19556" y="706"/>
                </a:cubicBezTo>
                <a:lnTo>
                  <a:pt x="19754" y="457"/>
                </a:lnTo>
                <a:lnTo>
                  <a:pt x="39370" y="457"/>
                </a:lnTo>
                <a:lnTo>
                  <a:pt x="119672" y="0"/>
                </a:lnTo>
                <a:lnTo>
                  <a:pt x="119999" y="120000"/>
                </a:lnTo>
                <a:lnTo>
                  <a:pt x="54" y="120000"/>
                </a:lnTo>
                <a:lnTo>
                  <a:pt x="54" y="22126"/>
                </a:lnTo>
                <a:lnTo>
                  <a:pt x="0" y="22126"/>
                </a:lnTo>
                <a:lnTo>
                  <a:pt x="0" y="4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-9649" y="197025"/>
            <a:ext cx="9177299" cy="501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672" y="0"/>
                </a:moveTo>
                <a:lnTo>
                  <a:pt x="119999" y="120000"/>
                </a:lnTo>
                <a:lnTo>
                  <a:pt x="119997" y="120000"/>
                </a:lnTo>
                <a:lnTo>
                  <a:pt x="119672" y="793"/>
                </a:lnTo>
                <a:lnTo>
                  <a:pt x="39370" y="1250"/>
                </a:lnTo>
                <a:lnTo>
                  <a:pt x="19754" y="1250"/>
                </a:lnTo>
                <a:lnTo>
                  <a:pt x="19556" y="1500"/>
                </a:lnTo>
                <a:cubicBezTo>
                  <a:pt x="18776" y="2668"/>
                  <a:pt x="18257" y="4646"/>
                  <a:pt x="17442" y="4680"/>
                </a:cubicBezTo>
                <a:cubicBezTo>
                  <a:pt x="16698" y="4680"/>
                  <a:pt x="16721" y="4267"/>
                  <a:pt x="15576" y="2138"/>
                </a:cubicBezTo>
                <a:lnTo>
                  <a:pt x="15082" y="1250"/>
                </a:lnTo>
                <a:lnTo>
                  <a:pt x="0" y="1250"/>
                </a:lnTo>
                <a:lnTo>
                  <a:pt x="0" y="457"/>
                </a:lnTo>
                <a:lnTo>
                  <a:pt x="15082" y="457"/>
                </a:lnTo>
                <a:lnTo>
                  <a:pt x="15576" y="1345"/>
                </a:lnTo>
                <a:cubicBezTo>
                  <a:pt x="16721" y="3473"/>
                  <a:pt x="16698" y="3887"/>
                  <a:pt x="17442" y="3887"/>
                </a:cubicBezTo>
                <a:cubicBezTo>
                  <a:pt x="18257" y="3853"/>
                  <a:pt x="18776" y="1874"/>
                  <a:pt x="19556" y="706"/>
                </a:cubicBezTo>
                <a:lnTo>
                  <a:pt x="19754" y="457"/>
                </a:lnTo>
                <a:lnTo>
                  <a:pt x="39370" y="457"/>
                </a:lnTo>
                <a:close/>
              </a:path>
            </a:pathLst>
          </a:custGeom>
          <a:solidFill>
            <a:srgbClr val="000000">
              <a:alpha val="471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order Top 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6" name="Shape 56"/>
          <p:cNvSpPr/>
          <p:nvPr/>
        </p:nvSpPr>
        <p:spPr>
          <a:xfrm>
            <a:off x="-5480" y="197025"/>
            <a:ext cx="9177299" cy="501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457"/>
                </a:moveTo>
                <a:lnTo>
                  <a:pt x="15082" y="457"/>
                </a:lnTo>
                <a:lnTo>
                  <a:pt x="15576" y="1345"/>
                </a:lnTo>
                <a:cubicBezTo>
                  <a:pt x="16721" y="3473"/>
                  <a:pt x="16698" y="3887"/>
                  <a:pt x="17442" y="3887"/>
                </a:cubicBezTo>
                <a:cubicBezTo>
                  <a:pt x="18257" y="3853"/>
                  <a:pt x="18776" y="1874"/>
                  <a:pt x="19556" y="706"/>
                </a:cubicBezTo>
                <a:lnTo>
                  <a:pt x="19754" y="457"/>
                </a:lnTo>
                <a:lnTo>
                  <a:pt x="39370" y="457"/>
                </a:lnTo>
                <a:lnTo>
                  <a:pt x="119672" y="0"/>
                </a:lnTo>
                <a:lnTo>
                  <a:pt x="119999" y="120000"/>
                </a:lnTo>
                <a:lnTo>
                  <a:pt x="54" y="120000"/>
                </a:lnTo>
                <a:lnTo>
                  <a:pt x="54" y="22126"/>
                </a:lnTo>
                <a:lnTo>
                  <a:pt x="0" y="22126"/>
                </a:lnTo>
                <a:lnTo>
                  <a:pt x="0" y="4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-9649" y="197025"/>
            <a:ext cx="9177299" cy="501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672" y="0"/>
                </a:moveTo>
                <a:lnTo>
                  <a:pt x="119999" y="120000"/>
                </a:lnTo>
                <a:lnTo>
                  <a:pt x="119997" y="120000"/>
                </a:lnTo>
                <a:lnTo>
                  <a:pt x="119672" y="793"/>
                </a:lnTo>
                <a:lnTo>
                  <a:pt x="39370" y="1250"/>
                </a:lnTo>
                <a:lnTo>
                  <a:pt x="19754" y="1250"/>
                </a:lnTo>
                <a:lnTo>
                  <a:pt x="19556" y="1500"/>
                </a:lnTo>
                <a:cubicBezTo>
                  <a:pt x="18776" y="2668"/>
                  <a:pt x="18257" y="4646"/>
                  <a:pt x="17442" y="4680"/>
                </a:cubicBezTo>
                <a:cubicBezTo>
                  <a:pt x="16698" y="4680"/>
                  <a:pt x="16721" y="4267"/>
                  <a:pt x="15576" y="2138"/>
                </a:cubicBezTo>
                <a:lnTo>
                  <a:pt x="15082" y="1250"/>
                </a:lnTo>
                <a:lnTo>
                  <a:pt x="0" y="1250"/>
                </a:lnTo>
                <a:lnTo>
                  <a:pt x="0" y="457"/>
                </a:lnTo>
                <a:lnTo>
                  <a:pt x="15082" y="457"/>
                </a:lnTo>
                <a:lnTo>
                  <a:pt x="15576" y="1345"/>
                </a:lnTo>
                <a:cubicBezTo>
                  <a:pt x="16721" y="3473"/>
                  <a:pt x="16698" y="3887"/>
                  <a:pt x="17442" y="3887"/>
                </a:cubicBezTo>
                <a:cubicBezTo>
                  <a:pt x="18257" y="3853"/>
                  <a:pt x="18776" y="1874"/>
                  <a:pt x="19556" y="706"/>
                </a:cubicBezTo>
                <a:lnTo>
                  <a:pt x="19754" y="457"/>
                </a:lnTo>
                <a:lnTo>
                  <a:pt x="39370" y="457"/>
                </a:lnTo>
                <a:close/>
              </a:path>
            </a:pathLst>
          </a:custGeom>
          <a:solidFill>
            <a:srgbClr val="000000">
              <a:alpha val="471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model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414003" y="2152975"/>
            <a:ext cx="44493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 sz="27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50" y="-5281"/>
            <a:ext cx="9144000" cy="31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63753"/>
                </a:lnTo>
                <a:lnTo>
                  <a:pt x="19954" y="63753"/>
                </a:lnTo>
                <a:lnTo>
                  <a:pt x="19706" y="68780"/>
                </a:lnTo>
                <a:cubicBezTo>
                  <a:pt x="18926" y="87588"/>
                  <a:pt x="18407" y="119450"/>
                  <a:pt x="17591" y="120000"/>
                </a:cubicBezTo>
                <a:cubicBezTo>
                  <a:pt x="16847" y="120000"/>
                  <a:pt x="16870" y="113340"/>
                  <a:pt x="15725" y="79063"/>
                </a:cubicBezTo>
                <a:lnTo>
                  <a:pt x="15196" y="63753"/>
                </a:lnTo>
                <a:lnTo>
                  <a:pt x="0" y="63753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12850" y="133793"/>
            <a:ext cx="9144000" cy="4995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672" y="0"/>
                </a:moveTo>
                <a:lnTo>
                  <a:pt x="119999" y="120000"/>
                </a:lnTo>
                <a:lnTo>
                  <a:pt x="119997" y="120000"/>
                </a:lnTo>
                <a:lnTo>
                  <a:pt x="119672" y="793"/>
                </a:lnTo>
                <a:lnTo>
                  <a:pt x="39370" y="1250"/>
                </a:lnTo>
                <a:lnTo>
                  <a:pt x="19754" y="1250"/>
                </a:lnTo>
                <a:lnTo>
                  <a:pt x="19556" y="1500"/>
                </a:lnTo>
                <a:cubicBezTo>
                  <a:pt x="18776" y="2668"/>
                  <a:pt x="18257" y="4646"/>
                  <a:pt x="17442" y="4680"/>
                </a:cubicBezTo>
                <a:cubicBezTo>
                  <a:pt x="16698" y="4680"/>
                  <a:pt x="16721" y="4267"/>
                  <a:pt x="15576" y="2138"/>
                </a:cubicBezTo>
                <a:lnTo>
                  <a:pt x="15082" y="1250"/>
                </a:lnTo>
                <a:lnTo>
                  <a:pt x="0" y="1250"/>
                </a:lnTo>
                <a:lnTo>
                  <a:pt x="0" y="457"/>
                </a:lnTo>
                <a:lnTo>
                  <a:pt x="15082" y="457"/>
                </a:lnTo>
                <a:lnTo>
                  <a:pt x="15576" y="1345"/>
                </a:lnTo>
                <a:cubicBezTo>
                  <a:pt x="16721" y="3473"/>
                  <a:pt x="16698" y="3887"/>
                  <a:pt x="17442" y="3887"/>
                </a:cubicBezTo>
                <a:cubicBezTo>
                  <a:pt x="18257" y="3853"/>
                  <a:pt x="18776" y="1874"/>
                  <a:pt x="19556" y="706"/>
                </a:cubicBezTo>
                <a:lnTo>
                  <a:pt x="19754" y="457"/>
                </a:lnTo>
                <a:lnTo>
                  <a:pt x="39370" y="457"/>
                </a:lnTo>
                <a:close/>
              </a:path>
            </a:pathLst>
          </a:custGeom>
          <a:solidFill>
            <a:srgbClr val="000000">
              <a:alpha val="471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2448025" y="470825"/>
            <a:ext cx="5942100" cy="135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Nom Noms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107925" y="1534775"/>
            <a:ext cx="3663600" cy="51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The Tinder for Food</a:t>
            </a:r>
          </a:p>
        </p:txBody>
      </p:sp>
      <p:pic>
        <p:nvPicPr>
          <p:cNvPr id="69" name="Shape 69" descr="iTunesArtwor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950" y="1741749"/>
            <a:ext cx="2459200" cy="24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565504" y="334557"/>
            <a:ext cx="6915293" cy="17545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Challenges and Resources</a:t>
            </a:r>
            <a:endParaRPr lang="en" sz="3600" b="1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Shape 92"/>
          <p:cNvSpPr/>
          <p:nvPr/>
        </p:nvSpPr>
        <p:spPr>
          <a:xfrm>
            <a:off x="1628559" y="1116261"/>
            <a:ext cx="6702591" cy="399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1800" dirty="0">
                <a:solidFill>
                  <a:schemeClr val="lt1"/>
                </a:solidFill>
              </a:rPr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0200" y="1761438"/>
            <a:ext cx="59713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Geolocation</a:t>
            </a:r>
            <a:r>
              <a:rPr lang="en-US" dirty="0">
                <a:solidFill>
                  <a:schemeClr val="bg1"/>
                </a:solidFill>
              </a:rPr>
              <a:t> base search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Mass data storage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Dynamic outside links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Match suggestions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Matching algorithms</a:t>
            </a:r>
          </a:p>
        </p:txBody>
      </p:sp>
      <p:sp>
        <p:nvSpPr>
          <p:cNvPr id="5" name="Shape 92"/>
          <p:cNvSpPr/>
          <p:nvPr/>
        </p:nvSpPr>
        <p:spPr>
          <a:xfrm>
            <a:off x="1565504" y="2991223"/>
            <a:ext cx="6702591" cy="399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1800" dirty="0">
                <a:solidFill>
                  <a:schemeClr val="lt1"/>
                </a:solidFill>
              </a:rPr>
              <a:t>Resources</a:t>
            </a:r>
          </a:p>
          <a:p>
            <a:pPr marL="1143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endParaRPr lang="en-GB" sz="1800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200" y="3258361"/>
            <a:ext cx="5971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Google Map API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Firebase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Clarifai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Yelp API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Tinder API (private but some people sniffed parts of it)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2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87355220"/>
              </p:ext>
            </p:extLst>
          </p:nvPr>
        </p:nvGraphicFramePr>
        <p:xfrm>
          <a:off x="1839042" y="1289019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hape 89"/>
          <p:cNvSpPr txBox="1"/>
          <p:nvPr/>
        </p:nvSpPr>
        <p:spPr>
          <a:xfrm>
            <a:off x="1565504" y="334557"/>
            <a:ext cx="6915293" cy="17545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Logic Flow</a:t>
            </a:r>
            <a:endParaRPr lang="en" sz="3600" b="1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4394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1913750" y="341375"/>
            <a:ext cx="6150300" cy="20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 b="1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997025" y="91600"/>
            <a:ext cx="6190200" cy="117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Question of Life: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What to Eat??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506FE-D343-0E43-9EF1-3BA327F74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49" y="1898649"/>
            <a:ext cx="3951199" cy="22397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 descr="log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675" y="2125325"/>
            <a:ext cx="260985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997025" y="528775"/>
            <a:ext cx="6190200" cy="117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Let Nom Nom solve it for You!!!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50" y="-5281"/>
            <a:ext cx="9144000" cy="310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63753"/>
                </a:lnTo>
                <a:lnTo>
                  <a:pt x="19954" y="63753"/>
                </a:lnTo>
                <a:lnTo>
                  <a:pt x="19706" y="68780"/>
                </a:lnTo>
                <a:cubicBezTo>
                  <a:pt x="18926" y="87588"/>
                  <a:pt x="18407" y="119450"/>
                  <a:pt x="17591" y="120000"/>
                </a:cubicBezTo>
                <a:cubicBezTo>
                  <a:pt x="16847" y="120000"/>
                  <a:pt x="16870" y="113340"/>
                  <a:pt x="15725" y="79063"/>
                </a:cubicBezTo>
                <a:lnTo>
                  <a:pt x="15196" y="63753"/>
                </a:lnTo>
                <a:lnTo>
                  <a:pt x="0" y="63753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2850" y="133793"/>
            <a:ext cx="9144000" cy="4994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672" y="0"/>
                </a:moveTo>
                <a:lnTo>
                  <a:pt x="119999" y="120000"/>
                </a:lnTo>
                <a:lnTo>
                  <a:pt x="119997" y="120000"/>
                </a:lnTo>
                <a:lnTo>
                  <a:pt x="119672" y="793"/>
                </a:lnTo>
                <a:lnTo>
                  <a:pt x="39370" y="1250"/>
                </a:lnTo>
                <a:lnTo>
                  <a:pt x="19754" y="1250"/>
                </a:lnTo>
                <a:lnTo>
                  <a:pt x="19556" y="1500"/>
                </a:lnTo>
                <a:cubicBezTo>
                  <a:pt x="18776" y="2668"/>
                  <a:pt x="18257" y="4646"/>
                  <a:pt x="17442" y="4680"/>
                </a:cubicBezTo>
                <a:cubicBezTo>
                  <a:pt x="16698" y="4680"/>
                  <a:pt x="16721" y="4267"/>
                  <a:pt x="15576" y="2138"/>
                </a:cubicBezTo>
                <a:lnTo>
                  <a:pt x="15082" y="1250"/>
                </a:lnTo>
                <a:lnTo>
                  <a:pt x="0" y="1250"/>
                </a:lnTo>
                <a:lnTo>
                  <a:pt x="0" y="457"/>
                </a:lnTo>
                <a:lnTo>
                  <a:pt x="15082" y="457"/>
                </a:lnTo>
                <a:lnTo>
                  <a:pt x="15576" y="1345"/>
                </a:lnTo>
                <a:cubicBezTo>
                  <a:pt x="16721" y="3473"/>
                  <a:pt x="16698" y="3887"/>
                  <a:pt x="17442" y="3887"/>
                </a:cubicBezTo>
                <a:cubicBezTo>
                  <a:pt x="18257" y="3853"/>
                  <a:pt x="18776" y="1874"/>
                  <a:pt x="19556" y="706"/>
                </a:cubicBezTo>
                <a:lnTo>
                  <a:pt x="19754" y="457"/>
                </a:lnTo>
                <a:lnTo>
                  <a:pt x="39370" y="457"/>
                </a:lnTo>
                <a:close/>
              </a:path>
            </a:pathLst>
          </a:custGeom>
          <a:solidFill>
            <a:srgbClr val="000000">
              <a:alpha val="471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1913750" y="341374"/>
            <a:ext cx="6150300" cy="1430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Key Functionality: Swiping</a:t>
            </a:r>
            <a:endParaRPr lang="en" sz="3600" b="1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50" y="-5281"/>
            <a:ext cx="9144000" cy="31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63753"/>
                </a:lnTo>
                <a:lnTo>
                  <a:pt x="19954" y="63753"/>
                </a:lnTo>
                <a:lnTo>
                  <a:pt x="19706" y="68780"/>
                </a:lnTo>
                <a:cubicBezTo>
                  <a:pt x="18926" y="87588"/>
                  <a:pt x="18407" y="119450"/>
                  <a:pt x="17591" y="120000"/>
                </a:cubicBezTo>
                <a:cubicBezTo>
                  <a:pt x="16847" y="120000"/>
                  <a:pt x="16870" y="113340"/>
                  <a:pt x="15725" y="79063"/>
                </a:cubicBezTo>
                <a:lnTo>
                  <a:pt x="15196" y="63753"/>
                </a:lnTo>
                <a:lnTo>
                  <a:pt x="0" y="63753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50" y="-5281"/>
            <a:ext cx="9144000" cy="31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63753"/>
                </a:lnTo>
                <a:lnTo>
                  <a:pt x="19954" y="63753"/>
                </a:lnTo>
                <a:lnTo>
                  <a:pt x="19706" y="68780"/>
                </a:lnTo>
                <a:cubicBezTo>
                  <a:pt x="18926" y="87588"/>
                  <a:pt x="18407" y="119450"/>
                  <a:pt x="17591" y="120000"/>
                </a:cubicBezTo>
                <a:cubicBezTo>
                  <a:pt x="16847" y="120000"/>
                  <a:pt x="16870" y="113340"/>
                  <a:pt x="15725" y="79063"/>
                </a:cubicBezTo>
                <a:lnTo>
                  <a:pt x="15196" y="63753"/>
                </a:lnTo>
                <a:lnTo>
                  <a:pt x="0" y="63753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628559" y="1638547"/>
            <a:ext cx="6702591" cy="208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1800" dirty="0">
                <a:solidFill>
                  <a:schemeClr val="lt1"/>
                </a:solidFill>
              </a:rPr>
              <a:t>Randomly generates types of food for swiping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1800" dirty="0">
                <a:solidFill>
                  <a:schemeClr val="lt1"/>
                </a:solidFill>
              </a:rPr>
              <a:t>Once a user swiped a type of food, generates nearby restaurants of the type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40325" y="3302275"/>
            <a:ext cx="3992700" cy="1350900"/>
          </a:xfrm>
          <a:prstGeom prst="rect">
            <a:avLst/>
          </a:prstGeom>
          <a:solidFill>
            <a:srgbClr val="000000">
              <a:alpha val="47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2850" y="133793"/>
            <a:ext cx="9144000" cy="4995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672" y="0"/>
                </a:moveTo>
                <a:lnTo>
                  <a:pt x="119999" y="120000"/>
                </a:lnTo>
                <a:lnTo>
                  <a:pt x="119997" y="120000"/>
                </a:lnTo>
                <a:lnTo>
                  <a:pt x="119672" y="793"/>
                </a:lnTo>
                <a:lnTo>
                  <a:pt x="39370" y="1250"/>
                </a:lnTo>
                <a:lnTo>
                  <a:pt x="19754" y="1250"/>
                </a:lnTo>
                <a:lnTo>
                  <a:pt x="19556" y="1500"/>
                </a:lnTo>
                <a:cubicBezTo>
                  <a:pt x="18776" y="2668"/>
                  <a:pt x="18257" y="4646"/>
                  <a:pt x="17442" y="4680"/>
                </a:cubicBezTo>
                <a:cubicBezTo>
                  <a:pt x="16698" y="4680"/>
                  <a:pt x="16721" y="4267"/>
                  <a:pt x="15576" y="2138"/>
                </a:cubicBezTo>
                <a:lnTo>
                  <a:pt x="15082" y="1250"/>
                </a:lnTo>
                <a:lnTo>
                  <a:pt x="0" y="1250"/>
                </a:lnTo>
                <a:lnTo>
                  <a:pt x="0" y="457"/>
                </a:lnTo>
                <a:lnTo>
                  <a:pt x="15082" y="457"/>
                </a:lnTo>
                <a:lnTo>
                  <a:pt x="15576" y="1345"/>
                </a:lnTo>
                <a:cubicBezTo>
                  <a:pt x="16721" y="3473"/>
                  <a:pt x="16698" y="3887"/>
                  <a:pt x="17442" y="3887"/>
                </a:cubicBezTo>
                <a:cubicBezTo>
                  <a:pt x="18257" y="3853"/>
                  <a:pt x="18776" y="1874"/>
                  <a:pt x="19556" y="706"/>
                </a:cubicBezTo>
                <a:lnTo>
                  <a:pt x="19754" y="457"/>
                </a:lnTo>
                <a:lnTo>
                  <a:pt x="39370" y="457"/>
                </a:lnTo>
                <a:close/>
              </a:path>
            </a:pathLst>
          </a:custGeom>
          <a:solidFill>
            <a:srgbClr val="000000">
              <a:alpha val="471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800700" y="3965900"/>
            <a:ext cx="1294800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Swipe Right</a:t>
            </a:r>
          </a:p>
        </p:txBody>
      </p:sp>
      <p:sp>
        <p:nvSpPr>
          <p:cNvPr id="108" name="Shape 108"/>
          <p:cNvSpPr/>
          <p:nvPr/>
        </p:nvSpPr>
        <p:spPr>
          <a:xfrm rot="6971287">
            <a:off x="4842888" y="2593108"/>
            <a:ext cx="1019669" cy="14863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756" y="92592"/>
                </a:moveTo>
                <a:cubicBezTo>
                  <a:pt x="114594" y="81481"/>
                  <a:pt x="110270" y="71111"/>
                  <a:pt x="103783" y="61481"/>
                </a:cubicBezTo>
                <a:cubicBezTo>
                  <a:pt x="102702" y="58518"/>
                  <a:pt x="100540" y="56296"/>
                  <a:pt x="98378" y="54074"/>
                </a:cubicBezTo>
                <a:cubicBezTo>
                  <a:pt x="97297" y="52592"/>
                  <a:pt x="96216" y="51111"/>
                  <a:pt x="95135" y="49629"/>
                </a:cubicBezTo>
                <a:cubicBezTo>
                  <a:pt x="82162" y="30370"/>
                  <a:pt x="57297" y="10370"/>
                  <a:pt x="23783" y="8888"/>
                </a:cubicBezTo>
                <a:cubicBezTo>
                  <a:pt x="27027" y="8888"/>
                  <a:pt x="30270" y="8148"/>
                  <a:pt x="33513" y="8148"/>
                </a:cubicBezTo>
                <a:cubicBezTo>
                  <a:pt x="43243" y="8148"/>
                  <a:pt x="52972" y="8148"/>
                  <a:pt x="62702" y="7407"/>
                </a:cubicBezTo>
                <a:cubicBezTo>
                  <a:pt x="65945" y="7407"/>
                  <a:pt x="64864" y="5185"/>
                  <a:pt x="62702" y="5185"/>
                </a:cubicBezTo>
                <a:cubicBezTo>
                  <a:pt x="61621" y="5185"/>
                  <a:pt x="60540" y="5185"/>
                  <a:pt x="59459" y="5185"/>
                </a:cubicBezTo>
                <a:cubicBezTo>
                  <a:pt x="59459" y="4444"/>
                  <a:pt x="58378" y="4444"/>
                  <a:pt x="58378" y="4444"/>
                </a:cubicBezTo>
                <a:cubicBezTo>
                  <a:pt x="57297" y="4444"/>
                  <a:pt x="56216" y="4444"/>
                  <a:pt x="55135" y="4444"/>
                </a:cubicBezTo>
                <a:cubicBezTo>
                  <a:pt x="56216" y="4444"/>
                  <a:pt x="57297" y="4444"/>
                  <a:pt x="59459" y="4444"/>
                </a:cubicBezTo>
                <a:cubicBezTo>
                  <a:pt x="61621" y="4444"/>
                  <a:pt x="61621" y="2222"/>
                  <a:pt x="59459" y="1481"/>
                </a:cubicBezTo>
                <a:cubicBezTo>
                  <a:pt x="59459" y="1481"/>
                  <a:pt x="58378" y="1481"/>
                  <a:pt x="58378" y="1481"/>
                </a:cubicBezTo>
                <a:cubicBezTo>
                  <a:pt x="56216" y="1481"/>
                  <a:pt x="55135" y="1481"/>
                  <a:pt x="52972" y="1481"/>
                </a:cubicBezTo>
                <a:cubicBezTo>
                  <a:pt x="37837" y="740"/>
                  <a:pt x="22702" y="0"/>
                  <a:pt x="7567" y="0"/>
                </a:cubicBezTo>
                <a:cubicBezTo>
                  <a:pt x="6486" y="0"/>
                  <a:pt x="6486" y="740"/>
                  <a:pt x="6486" y="740"/>
                </a:cubicBezTo>
                <a:cubicBezTo>
                  <a:pt x="5405" y="740"/>
                  <a:pt x="4324" y="1481"/>
                  <a:pt x="4324" y="1481"/>
                </a:cubicBezTo>
                <a:cubicBezTo>
                  <a:pt x="2162" y="1481"/>
                  <a:pt x="0" y="2222"/>
                  <a:pt x="1081" y="3703"/>
                </a:cubicBezTo>
                <a:cubicBezTo>
                  <a:pt x="8648" y="10370"/>
                  <a:pt x="16216" y="17777"/>
                  <a:pt x="24864" y="23703"/>
                </a:cubicBezTo>
                <a:cubicBezTo>
                  <a:pt x="30270" y="27407"/>
                  <a:pt x="34594" y="31111"/>
                  <a:pt x="40000" y="34814"/>
                </a:cubicBezTo>
                <a:cubicBezTo>
                  <a:pt x="41081" y="36296"/>
                  <a:pt x="43243" y="34814"/>
                  <a:pt x="42162" y="33333"/>
                </a:cubicBezTo>
                <a:cubicBezTo>
                  <a:pt x="41081" y="33333"/>
                  <a:pt x="41081" y="32592"/>
                  <a:pt x="40000" y="32592"/>
                </a:cubicBezTo>
                <a:cubicBezTo>
                  <a:pt x="41081" y="32592"/>
                  <a:pt x="42162" y="31851"/>
                  <a:pt x="42162" y="31111"/>
                </a:cubicBezTo>
                <a:cubicBezTo>
                  <a:pt x="43243" y="31851"/>
                  <a:pt x="44324" y="32592"/>
                  <a:pt x="45405" y="33333"/>
                </a:cubicBezTo>
                <a:cubicBezTo>
                  <a:pt x="46486" y="34074"/>
                  <a:pt x="49729" y="32592"/>
                  <a:pt x="47567" y="31111"/>
                </a:cubicBezTo>
                <a:cubicBezTo>
                  <a:pt x="40000" y="24444"/>
                  <a:pt x="31351" y="18518"/>
                  <a:pt x="23783" y="11851"/>
                </a:cubicBezTo>
                <a:cubicBezTo>
                  <a:pt x="23783" y="11851"/>
                  <a:pt x="24864" y="12592"/>
                  <a:pt x="24864" y="12592"/>
                </a:cubicBezTo>
                <a:cubicBezTo>
                  <a:pt x="37837" y="16296"/>
                  <a:pt x="48648" y="23703"/>
                  <a:pt x="58378" y="30370"/>
                </a:cubicBezTo>
                <a:cubicBezTo>
                  <a:pt x="69189" y="38518"/>
                  <a:pt x="77837" y="47407"/>
                  <a:pt x="85405" y="56296"/>
                </a:cubicBezTo>
                <a:cubicBezTo>
                  <a:pt x="97297" y="73333"/>
                  <a:pt x="104864" y="91111"/>
                  <a:pt x="104864" y="109629"/>
                </a:cubicBezTo>
                <a:cubicBezTo>
                  <a:pt x="104864" y="111851"/>
                  <a:pt x="104864" y="114074"/>
                  <a:pt x="104864" y="115555"/>
                </a:cubicBezTo>
                <a:cubicBezTo>
                  <a:pt x="104864" y="116296"/>
                  <a:pt x="104864" y="116296"/>
                  <a:pt x="104864" y="116296"/>
                </a:cubicBezTo>
                <a:cubicBezTo>
                  <a:pt x="104864" y="117037"/>
                  <a:pt x="104864" y="117777"/>
                  <a:pt x="104864" y="118518"/>
                </a:cubicBezTo>
                <a:cubicBezTo>
                  <a:pt x="104864" y="120000"/>
                  <a:pt x="108108" y="120000"/>
                  <a:pt x="109189" y="118518"/>
                </a:cubicBezTo>
                <a:cubicBezTo>
                  <a:pt x="109189" y="117777"/>
                  <a:pt x="109189" y="117037"/>
                  <a:pt x="109189" y="116296"/>
                </a:cubicBezTo>
                <a:cubicBezTo>
                  <a:pt x="120000" y="111851"/>
                  <a:pt x="117837" y="100000"/>
                  <a:pt x="116756" y="92592"/>
                </a:cubicBezTo>
                <a:close/>
                <a:moveTo>
                  <a:pt x="49729" y="4444"/>
                </a:moveTo>
                <a:cubicBezTo>
                  <a:pt x="48648" y="4444"/>
                  <a:pt x="47567" y="4444"/>
                  <a:pt x="45405" y="4444"/>
                </a:cubicBezTo>
                <a:cubicBezTo>
                  <a:pt x="47567" y="4444"/>
                  <a:pt x="49729" y="4444"/>
                  <a:pt x="51891" y="4444"/>
                </a:cubicBezTo>
                <a:cubicBezTo>
                  <a:pt x="51891" y="4444"/>
                  <a:pt x="51891" y="4444"/>
                  <a:pt x="51891" y="4444"/>
                </a:cubicBezTo>
                <a:cubicBezTo>
                  <a:pt x="50810" y="4444"/>
                  <a:pt x="50810" y="4444"/>
                  <a:pt x="49729" y="4444"/>
                </a:cubicBezTo>
                <a:close/>
                <a:moveTo>
                  <a:pt x="36756" y="13333"/>
                </a:moveTo>
                <a:cubicBezTo>
                  <a:pt x="34594" y="12592"/>
                  <a:pt x="33513" y="12592"/>
                  <a:pt x="31351" y="11851"/>
                </a:cubicBezTo>
                <a:cubicBezTo>
                  <a:pt x="33513" y="11851"/>
                  <a:pt x="35675" y="12592"/>
                  <a:pt x="36756" y="12592"/>
                </a:cubicBezTo>
                <a:cubicBezTo>
                  <a:pt x="36756" y="12592"/>
                  <a:pt x="36756" y="13333"/>
                  <a:pt x="36756" y="13333"/>
                </a:cubicBezTo>
                <a:close/>
                <a:moveTo>
                  <a:pt x="46486" y="15555"/>
                </a:moveTo>
                <a:cubicBezTo>
                  <a:pt x="56216" y="18518"/>
                  <a:pt x="63783" y="23703"/>
                  <a:pt x="71351" y="28888"/>
                </a:cubicBezTo>
                <a:cubicBezTo>
                  <a:pt x="63783" y="23703"/>
                  <a:pt x="55135" y="19259"/>
                  <a:pt x="46486" y="15555"/>
                </a:cubicBezTo>
                <a:close/>
                <a:moveTo>
                  <a:pt x="87567" y="54074"/>
                </a:moveTo>
                <a:cubicBezTo>
                  <a:pt x="80000" y="44444"/>
                  <a:pt x="70270" y="35555"/>
                  <a:pt x="59459" y="27407"/>
                </a:cubicBezTo>
                <a:cubicBezTo>
                  <a:pt x="58378" y="26666"/>
                  <a:pt x="57297" y="25925"/>
                  <a:pt x="56216" y="25185"/>
                </a:cubicBezTo>
                <a:cubicBezTo>
                  <a:pt x="68108" y="31851"/>
                  <a:pt x="77837" y="40000"/>
                  <a:pt x="85405" y="49629"/>
                </a:cubicBezTo>
                <a:cubicBezTo>
                  <a:pt x="91891" y="57037"/>
                  <a:pt x="96216" y="65185"/>
                  <a:pt x="99459" y="73333"/>
                </a:cubicBezTo>
                <a:cubicBezTo>
                  <a:pt x="96216" y="66666"/>
                  <a:pt x="92972" y="60740"/>
                  <a:pt x="87567" y="54074"/>
                </a:cubicBezTo>
                <a:close/>
                <a:moveTo>
                  <a:pt x="90810" y="50370"/>
                </a:moveTo>
                <a:cubicBezTo>
                  <a:pt x="92972" y="51851"/>
                  <a:pt x="94054" y="53333"/>
                  <a:pt x="95135" y="54814"/>
                </a:cubicBezTo>
                <a:cubicBezTo>
                  <a:pt x="98378" y="60740"/>
                  <a:pt x="101621" y="65925"/>
                  <a:pt x="103783" y="71851"/>
                </a:cubicBezTo>
                <a:cubicBezTo>
                  <a:pt x="100540" y="64444"/>
                  <a:pt x="96216" y="57037"/>
                  <a:pt x="90810" y="50370"/>
                </a:cubicBezTo>
                <a:close/>
                <a:moveTo>
                  <a:pt x="110270" y="112592"/>
                </a:moveTo>
                <a:cubicBezTo>
                  <a:pt x="110270" y="111851"/>
                  <a:pt x="110270" y="111111"/>
                  <a:pt x="110270" y="111111"/>
                </a:cubicBezTo>
                <a:cubicBezTo>
                  <a:pt x="111351" y="111111"/>
                  <a:pt x="112432" y="110370"/>
                  <a:pt x="112432" y="109629"/>
                </a:cubicBezTo>
                <a:cubicBezTo>
                  <a:pt x="112432" y="107407"/>
                  <a:pt x="112432" y="105185"/>
                  <a:pt x="111351" y="102962"/>
                </a:cubicBezTo>
                <a:cubicBezTo>
                  <a:pt x="112432" y="95555"/>
                  <a:pt x="111351" y="88888"/>
                  <a:pt x="110270" y="81481"/>
                </a:cubicBezTo>
                <a:cubicBezTo>
                  <a:pt x="110270" y="82962"/>
                  <a:pt x="111351" y="84444"/>
                  <a:pt x="111351" y="85925"/>
                </a:cubicBezTo>
                <a:cubicBezTo>
                  <a:pt x="112432" y="90370"/>
                  <a:pt x="113513" y="95555"/>
                  <a:pt x="113513" y="100740"/>
                </a:cubicBezTo>
                <a:cubicBezTo>
                  <a:pt x="114594" y="104444"/>
                  <a:pt x="113513" y="109629"/>
                  <a:pt x="110270" y="1125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Shape 109" descr="swipePage_showca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396" y="1212675"/>
            <a:ext cx="2028949" cy="36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638000" y="256900"/>
            <a:ext cx="5620200" cy="63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Swipe Right for Yes!</a:t>
            </a:r>
          </a:p>
        </p:txBody>
      </p:sp>
      <p:pic>
        <p:nvPicPr>
          <p:cNvPr id="111" name="Shape 111" descr="swipePage_showcase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2400" y="1212662"/>
            <a:ext cx="1978624" cy="36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2"/>
          <p:cNvSpPr/>
          <p:nvPr/>
        </p:nvSpPr>
        <p:spPr>
          <a:xfrm>
            <a:off x="1628559" y="1976497"/>
            <a:ext cx="6702591" cy="220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800" dirty="0">
                <a:solidFill>
                  <a:schemeClr val="lt1"/>
                </a:solidFill>
              </a:rPr>
              <a:t>Stores “Yes” swipes for future reference</a:t>
            </a:r>
            <a:r>
              <a:rPr lang="en-GB" sz="1800" dirty="0">
                <a:solidFill>
                  <a:schemeClr val="lt1"/>
                </a:solidFill>
              </a:rPr>
              <a:t> for each session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1800" dirty="0">
                <a:solidFill>
                  <a:schemeClr val="lt1"/>
                </a:solidFill>
              </a:rPr>
              <a:t>“Save” and “Never show up” make sure the preferences are stored for an authenticated user</a:t>
            </a: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1800" dirty="0">
                <a:solidFill>
                  <a:schemeClr val="lt1"/>
                </a:solidFill>
              </a:rPr>
              <a:t>Filter location and price</a:t>
            </a:r>
          </a:p>
        </p:txBody>
      </p:sp>
      <p:sp>
        <p:nvSpPr>
          <p:cNvPr id="3" name="Shape 89"/>
          <p:cNvSpPr txBox="1"/>
          <p:nvPr/>
        </p:nvSpPr>
        <p:spPr>
          <a:xfrm>
            <a:off x="1913750" y="341374"/>
            <a:ext cx="6150300" cy="1430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Key Functionality: Store Preferences and Filtering</a:t>
            </a:r>
            <a:endParaRPr lang="en" sz="3600" b="1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783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I_fil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016" y="235540"/>
            <a:ext cx="2453906" cy="4364680"/>
          </a:xfrm>
          <a:prstGeom prst="rect">
            <a:avLst/>
          </a:prstGeom>
        </p:spPr>
      </p:pic>
      <p:pic>
        <p:nvPicPr>
          <p:cNvPr id="3" name="Picture 2" descr="listPage_showc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27" y="236294"/>
            <a:ext cx="2453481" cy="43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6599" y="2306459"/>
            <a:ext cx="4572000" cy="918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lnSpc>
                <a:spcPct val="200000"/>
              </a:lnSpc>
              <a:buClr>
                <a:schemeClr val="lt1"/>
              </a:buClr>
              <a:buSzPct val="100000"/>
              <a:buChar char="●"/>
            </a:pPr>
            <a:r>
              <a:rPr lang="en-GB" dirty="0">
                <a:solidFill>
                  <a:schemeClr val="lt1"/>
                </a:solidFill>
              </a:rPr>
              <a:t>Show information for each saved restaurant</a:t>
            </a:r>
            <a:endParaRPr lang="en" dirty="0">
              <a:solidFill>
                <a:schemeClr val="lt1"/>
              </a:solidFill>
            </a:endParaRPr>
          </a:p>
          <a:p>
            <a:pPr marL="457200" lvl="0" indent="-342900">
              <a:lnSpc>
                <a:spcPct val="200000"/>
              </a:lnSpc>
              <a:buClr>
                <a:schemeClr val="lt1"/>
              </a:buClr>
              <a:buSzPct val="100000"/>
              <a:buChar char="●"/>
            </a:pPr>
            <a:r>
              <a:rPr lang="en" dirty="0">
                <a:solidFill>
                  <a:schemeClr val="lt1"/>
                </a:solidFill>
              </a:rPr>
              <a:t>Links users to Yelp reviews and delivery options</a:t>
            </a:r>
          </a:p>
        </p:txBody>
      </p:sp>
      <p:sp>
        <p:nvSpPr>
          <p:cNvPr id="4" name="Shape 89"/>
          <p:cNvSpPr txBox="1"/>
          <p:nvPr/>
        </p:nvSpPr>
        <p:spPr>
          <a:xfrm>
            <a:off x="1565505" y="334557"/>
            <a:ext cx="6150300" cy="17545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Key Functionality: Restaurant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Information</a:t>
            </a:r>
            <a:endParaRPr lang="en" sz="3600" b="1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" name="Shape 124" descr="RestaurantInfo_showcas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5207" y="334557"/>
            <a:ext cx="2338488" cy="4427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023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6599" y="1057067"/>
            <a:ext cx="6768378" cy="177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200000"/>
              </a:lnSpc>
              <a:buClr>
                <a:schemeClr val="lt1"/>
              </a:buClr>
              <a:buSzPct val="100000"/>
              <a:buFontTx/>
              <a:buChar char="●"/>
            </a:pPr>
            <a:r>
              <a:rPr lang="en-GB" dirty="0">
                <a:solidFill>
                  <a:schemeClr val="lt1"/>
                </a:solidFill>
              </a:rPr>
              <a:t>A</a:t>
            </a:r>
            <a:r>
              <a:rPr lang="en" dirty="0">
                <a:solidFill>
                  <a:schemeClr val="lt1"/>
                </a:solidFill>
              </a:rPr>
              <a:t> cure for the indecisive, a resource for the homebodies, and a tool for the hungry. </a:t>
            </a:r>
            <a:endParaRPr lang="en-GB" dirty="0">
              <a:solidFill>
                <a:schemeClr val="lt1"/>
              </a:solidFill>
            </a:endParaRPr>
          </a:p>
          <a:p>
            <a:pPr marL="457200" lvl="0" indent="-342900">
              <a:lnSpc>
                <a:spcPct val="200000"/>
              </a:lnSpc>
              <a:buClr>
                <a:schemeClr val="lt1"/>
              </a:buClr>
              <a:buSzPct val="100000"/>
              <a:buChar char="●"/>
            </a:pPr>
            <a:r>
              <a:rPr lang="en-GB" dirty="0">
                <a:solidFill>
                  <a:schemeClr val="lt1"/>
                </a:solidFill>
              </a:rPr>
              <a:t>So</a:t>
            </a:r>
            <a:r>
              <a:rPr lang="is-IS" dirty="0">
                <a:solidFill>
                  <a:schemeClr val="lt1"/>
                </a:solidFill>
              </a:rPr>
              <a:t>… basically </a:t>
            </a:r>
            <a:r>
              <a:rPr lang="en-GB" dirty="0">
                <a:solidFill>
                  <a:schemeClr val="lt1"/>
                </a:solidFill>
              </a:rPr>
              <a:t>whoever that uses Yelp and Seamless</a:t>
            </a:r>
          </a:p>
          <a:p>
            <a:pPr marL="457200" lvl="0" indent="-342900">
              <a:lnSpc>
                <a:spcPct val="200000"/>
              </a:lnSpc>
              <a:buClr>
                <a:schemeClr val="lt1"/>
              </a:buClr>
              <a:buSzPct val="100000"/>
              <a:buChar char="●"/>
            </a:pPr>
            <a:r>
              <a:rPr lang="en-GB" dirty="0">
                <a:solidFill>
                  <a:schemeClr val="lt1"/>
                </a:solidFill>
              </a:rPr>
              <a:t>Why using Nom Nom rather than Yelp or Seamless?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4" name="Shape 89"/>
          <p:cNvSpPr txBox="1"/>
          <p:nvPr/>
        </p:nvSpPr>
        <p:spPr>
          <a:xfrm>
            <a:off x="1565505" y="334557"/>
            <a:ext cx="6150300" cy="8943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Intended Audience</a:t>
            </a:r>
            <a:endParaRPr lang="en" sz="3600" b="1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0200" y="2826801"/>
            <a:ext cx="5971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More integrated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More customized and user-focused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More fun!!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531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290</Words>
  <Application>Microsoft Macintosh PowerPoint</Application>
  <PresentationFormat>On-screen Show (16:9)</PresentationFormat>
  <Paragraphs>61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 Black</vt:lpstr>
      <vt:lpstr>Arial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Tianqi Wang</cp:lastModifiedBy>
  <cp:revision>18</cp:revision>
  <dcterms:modified xsi:type="dcterms:W3CDTF">2018-04-09T18:12:42Z</dcterms:modified>
</cp:coreProperties>
</file>