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7196138" cy="7196138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52" y="80"/>
      </p:cViewPr>
      <p:guideLst>
        <p:guide orient="horz" pos="2266"/>
        <p:guide pos="22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711" y="2235467"/>
            <a:ext cx="6116717" cy="154250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9421" y="4077812"/>
            <a:ext cx="5037297" cy="18390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06547" y="303171"/>
            <a:ext cx="1273066" cy="644154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83598" y="303171"/>
            <a:ext cx="3703013" cy="644154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445" y="4624185"/>
            <a:ext cx="6116717" cy="1429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8445" y="3050031"/>
            <a:ext cx="6116717" cy="15741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83598" y="1762388"/>
            <a:ext cx="2487415" cy="49823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890949" y="1762388"/>
            <a:ext cx="2488664" cy="49823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807" y="288179"/>
            <a:ext cx="6476524" cy="11993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59807" y="1610803"/>
            <a:ext cx="3179544" cy="671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59807" y="2282108"/>
            <a:ext cx="3179544" cy="41461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655539" y="1610803"/>
            <a:ext cx="3180793" cy="671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655539" y="2282108"/>
            <a:ext cx="3180793" cy="41461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807" y="286513"/>
            <a:ext cx="2367480" cy="12193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13490" y="286514"/>
            <a:ext cx="4022841" cy="6141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59807" y="1505859"/>
            <a:ext cx="2367480" cy="49223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493" y="5037297"/>
            <a:ext cx="4317683" cy="5946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410493" y="642988"/>
            <a:ext cx="4317683" cy="43176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10493" y="5631978"/>
            <a:ext cx="4317683" cy="8445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59807" y="288179"/>
            <a:ext cx="6476524" cy="119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59807" y="1679100"/>
            <a:ext cx="6476524" cy="4749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59807" y="6669754"/>
            <a:ext cx="1679099" cy="383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1B24-4CE9-7741-AC6D-2334AEF42CB0}" type="datetimeFigureOut">
              <a:rPr lang="es-ES_tradnl" smtClean="0"/>
              <a:t>17/8/12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458681" y="6669754"/>
            <a:ext cx="2278777" cy="383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157232" y="6669754"/>
            <a:ext cx="1679099" cy="383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293-395D-C648-90E8-CEFB7158B938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842169" y="498475"/>
            <a:ext cx="5638800" cy="4204494"/>
          </a:xfrm>
          <a:prstGeom prst="rect">
            <a:avLst/>
          </a:prstGeom>
          <a:gradFill flip="none" rotWithShape="1">
            <a:gsLst>
              <a:gs pos="9000">
                <a:schemeClr val="bg1">
                  <a:lumMod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Imagen 3" descr="tanh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164" y="272276"/>
            <a:ext cx="5882248" cy="4791137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812822" y="6735782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812822" y="5607070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821288" y="6176982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10800000">
            <a:off x="821288" y="5072081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rot="5400000">
            <a:off x="-809868" y="3504426"/>
            <a:ext cx="64643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821288" y="2570976"/>
            <a:ext cx="54102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821288" y="500876"/>
            <a:ext cx="54102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821288" y="4641076"/>
            <a:ext cx="54102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rot="5400000">
            <a:off x="559746" y="3504029"/>
            <a:ext cx="6465094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rot="5400000">
            <a:off x="-2156465" y="3504029"/>
            <a:ext cx="6465094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96685" y="31770"/>
            <a:ext cx="99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Sonic </a:t>
            </a:r>
            <a:r>
              <a:rPr lang="es-ES_tradnl" sz="1400" dirty="0" err="1" smtClean="0"/>
              <a:t>Point</a:t>
            </a:r>
            <a:endParaRPr lang="es-ES_tradnl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94432" y="19070"/>
            <a:ext cx="7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I - </a:t>
            </a:r>
            <a:r>
              <a:rPr lang="es-ES_tradnl" sz="1400" dirty="0" err="1" smtClean="0"/>
              <a:t>Front</a:t>
            </a:r>
            <a:endParaRPr lang="es-ES_tradnl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90866" y="846971"/>
            <a:ext cx="1602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 dirty="0" err="1"/>
              <a:t>f</a:t>
            </a:r>
            <a:r>
              <a:rPr lang="es-ES_tradnl" sz="1200" dirty="0" err="1" smtClean="0"/>
              <a:t>(x</a:t>
            </a:r>
            <a:r>
              <a:rPr lang="es-ES_tradnl" sz="1200" dirty="0" smtClean="0"/>
              <a:t>) = (</a:t>
            </a:r>
            <a:r>
              <a:rPr lang="es-ES_tradnl" sz="1200" dirty="0" err="1" smtClean="0"/>
              <a:t>tanh</a:t>
            </a:r>
            <a:r>
              <a:rPr lang="es-ES_tradnl" sz="1200" dirty="0" smtClean="0"/>
              <a:t> (</a:t>
            </a:r>
            <a:r>
              <a:rPr lang="es-ES_tradnl" sz="1200" dirty="0" err="1" smtClean="0"/>
              <a:t>x</a:t>
            </a:r>
            <a:r>
              <a:rPr lang="es-ES_tradnl" sz="1200" dirty="0" smtClean="0"/>
              <a:t>) + 1.0)/2</a:t>
            </a:r>
            <a:endParaRPr lang="es-ES_tradnl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9288" y="56138"/>
            <a:ext cx="9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 smtClean="0"/>
              <a:t>X 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depth</a:t>
            </a:r>
            <a:r>
              <a:rPr lang="es-ES_tradnl" sz="1400" dirty="0" smtClean="0"/>
              <a:t>)</a:t>
            </a:r>
            <a:endParaRPr lang="es-ES_tradnl" sz="1400" i="1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075288" y="3765570"/>
            <a:ext cx="177485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3107288" y="3765570"/>
            <a:ext cx="6858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421488" y="4134902"/>
            <a:ext cx="42865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3107288" y="4134902"/>
            <a:ext cx="68421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840588" y="35486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Δ</a:t>
            </a:r>
            <a:endParaRPr lang="es-ES_tradnl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764388" y="3930670"/>
            <a:ext cx="4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ΔS</a:t>
            </a:r>
            <a:endParaRPr lang="es-ES_tradnl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18788" y="4880193"/>
            <a:ext cx="61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/>
              <a:t>depth</a:t>
            </a:r>
            <a:endParaRPr lang="es-ES_tradnl" sz="1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307688" y="5426293"/>
            <a:ext cx="2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i="1" dirty="0" err="1" smtClean="0"/>
              <a:t>r</a:t>
            </a:r>
            <a:endParaRPr lang="es-ES_tradnl" sz="1400" i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294988" y="600077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R = </a:t>
            </a:r>
            <a:r>
              <a:rPr lang="es-ES_tradnl" sz="1400" i="1" dirty="0" err="1" smtClean="0"/>
              <a:t>r</a:t>
            </a:r>
            <a:r>
              <a:rPr lang="es-ES_tradnl" sz="1400" dirty="0" smtClean="0"/>
              <a:t> / </a:t>
            </a:r>
            <a:r>
              <a:rPr lang="es-ES_tradnl" sz="1400" i="1" dirty="0" smtClean="0"/>
              <a:t>r</a:t>
            </a:r>
            <a:r>
              <a:rPr lang="es-ES_tradnl" sz="1400" baseline="-25000" dirty="0" smtClean="0"/>
              <a:t>0</a:t>
            </a:r>
            <a:endParaRPr lang="es-ES_tradnl" sz="1400" baseline="-25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69488" y="6826270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x</a:t>
            </a:r>
            <a:r>
              <a:rPr lang="es-ES_tradnl" sz="1200" dirty="0" smtClean="0"/>
              <a:t> = x</a:t>
            </a:r>
            <a:r>
              <a:rPr lang="es-ES_tradnl" sz="1200" baseline="-25000" dirty="0" smtClean="0"/>
              <a:t>0</a:t>
            </a:r>
            <a:r>
              <a:rPr lang="es-ES_tradnl" sz="1200" dirty="0" smtClean="0"/>
              <a:t> (R + </a:t>
            </a:r>
            <a:r>
              <a:rPr lang="es-ES_tradnl" sz="1200" dirty="0" err="1" smtClean="0"/>
              <a:t>dR</a:t>
            </a:r>
            <a:r>
              <a:rPr lang="es-ES_tradnl" sz="1200" dirty="0" smtClean="0"/>
              <a:t> -1.0) / </a:t>
            </a:r>
            <a:r>
              <a:rPr lang="es-ES_tradnl" sz="1200" dirty="0" err="1" smtClean="0"/>
              <a:t>dR</a:t>
            </a:r>
            <a:endParaRPr lang="es-ES_tradnl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692094" y="5502493"/>
            <a:ext cx="32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i="1" dirty="0" smtClean="0"/>
              <a:t>r</a:t>
            </a:r>
            <a:r>
              <a:rPr lang="es-ES_tradnl" sz="1400" baseline="-25000" dirty="0" smtClean="0"/>
              <a:t>0</a:t>
            </a:r>
            <a:endParaRPr lang="es-ES_tradnl" sz="1400" baseline="-250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653388" y="610237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1.0</a:t>
            </a:r>
            <a:endParaRPr lang="es-ES_tradnl" sz="14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281788" y="667089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0</a:t>
            </a:r>
            <a:endParaRPr lang="es-ES_tradnl" sz="14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475588" y="6658193"/>
            <a:ext cx="751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x</a:t>
            </a:r>
            <a:r>
              <a:rPr lang="es-ES_tradnl" sz="1400" baseline="-25000" dirty="0" smtClean="0"/>
              <a:t>0</a:t>
            </a:r>
            <a:r>
              <a:rPr lang="es-ES_tradnl" sz="1400" dirty="0" smtClean="0"/>
              <a:t> = 2.3</a:t>
            </a:r>
            <a:endParaRPr lang="es-ES_tradnl" sz="14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06363" y="5502493"/>
            <a:ext cx="64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i="1" dirty="0"/>
              <a:t>r</a:t>
            </a:r>
            <a:r>
              <a:rPr lang="es-ES_tradnl" sz="1400" baseline="-25000" dirty="0" smtClean="0"/>
              <a:t>0</a:t>
            </a:r>
            <a:r>
              <a:rPr lang="es-ES_tradnl" sz="1400" dirty="0" smtClean="0"/>
              <a:t> - </a:t>
            </a:r>
            <a:r>
              <a:rPr lang="es-ES_tradnl" sz="1400" i="1" dirty="0" err="1" smtClean="0"/>
              <a:t>dr</a:t>
            </a:r>
            <a:endParaRPr lang="es-ES_tradnl" sz="1400" i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081732" y="6112093"/>
            <a:ext cx="73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1.0 - </a:t>
            </a:r>
            <a:r>
              <a:rPr lang="es-ES_tradnl" sz="1400" dirty="0" err="1" smtClean="0"/>
              <a:t>dR</a:t>
            </a:r>
            <a:endParaRPr lang="es-ES_tradnl" sz="1400" dirty="0"/>
          </a:p>
        </p:txBody>
      </p:sp>
      <p:sp>
        <p:nvSpPr>
          <p:cNvPr id="48" name="CuadroTexto 47"/>
          <p:cNvSpPr txBox="1"/>
          <p:nvPr/>
        </p:nvSpPr>
        <p:spPr>
          <a:xfrm rot="16200000">
            <a:off x="5702956" y="2554203"/>
            <a:ext cx="121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H </a:t>
            </a:r>
            <a:r>
              <a:rPr lang="es-ES_tradnl" sz="1400" dirty="0" err="1" smtClean="0"/>
              <a:t>fully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ionized</a:t>
            </a:r>
            <a:endParaRPr lang="es-ES_tradnl" sz="1400" dirty="0"/>
          </a:p>
        </p:txBody>
      </p:sp>
      <p:sp>
        <p:nvSpPr>
          <p:cNvPr id="49" name="CuadroTexto 48"/>
          <p:cNvSpPr txBox="1"/>
          <p:nvPr/>
        </p:nvSpPr>
        <p:spPr>
          <a:xfrm rot="16200000">
            <a:off x="1524219" y="2420823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H </a:t>
            </a:r>
            <a:r>
              <a:rPr lang="es-ES_tradnl" sz="1400" dirty="0" err="1" smtClean="0"/>
              <a:t>partially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ionized</a:t>
            </a:r>
            <a:endParaRPr lang="es-ES_tradnl" sz="1400" dirty="0"/>
          </a:p>
        </p:txBody>
      </p:sp>
      <p:sp>
        <p:nvSpPr>
          <p:cNvPr id="50" name="CuadroTexto 49"/>
          <p:cNvSpPr txBox="1"/>
          <p:nvPr/>
        </p:nvSpPr>
        <p:spPr>
          <a:xfrm rot="16200000">
            <a:off x="531804" y="2419008"/>
            <a:ext cx="86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H neutral</a:t>
            </a:r>
            <a:endParaRPr lang="es-ES_trad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</Words>
  <Application>Microsoft Macintosh PowerPoint</Application>
  <PresentationFormat>Personalizado</PresentationFormat>
  <Paragraphs>19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Nahiely Flores</dc:creator>
  <cp:lastModifiedBy>Nahiely Flores</cp:lastModifiedBy>
  <cp:revision>20</cp:revision>
  <dcterms:created xsi:type="dcterms:W3CDTF">2012-08-17T20:58:36Z</dcterms:created>
  <dcterms:modified xsi:type="dcterms:W3CDTF">2012-08-17T22:41:27Z</dcterms:modified>
</cp:coreProperties>
</file>