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>
        <p:scale>
          <a:sx n="150" d="100"/>
          <a:sy n="150" d="100"/>
        </p:scale>
        <p:origin x="2000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00B0-13B9-0E49-8099-DE589B95A1C7}" type="datetimeFigureOut">
              <a:rPr lang="es-ES_tradnl" smtClean="0"/>
              <a:t>7/7/12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58BC-4C85-124B-8BC1-D61D51FAFE6E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00B0-13B9-0E49-8099-DE589B95A1C7}" type="datetimeFigureOut">
              <a:rPr lang="es-ES_tradnl" smtClean="0"/>
              <a:t>7/7/12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58BC-4C85-124B-8BC1-D61D51FAFE6E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00B0-13B9-0E49-8099-DE589B95A1C7}" type="datetimeFigureOut">
              <a:rPr lang="es-ES_tradnl" smtClean="0"/>
              <a:t>7/7/12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58BC-4C85-124B-8BC1-D61D51FAFE6E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00B0-13B9-0E49-8099-DE589B95A1C7}" type="datetimeFigureOut">
              <a:rPr lang="es-ES_tradnl" smtClean="0"/>
              <a:t>7/7/12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58BC-4C85-124B-8BC1-D61D51FAFE6E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00B0-13B9-0E49-8099-DE589B95A1C7}" type="datetimeFigureOut">
              <a:rPr lang="es-ES_tradnl" smtClean="0"/>
              <a:t>7/7/12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58BC-4C85-124B-8BC1-D61D51FAFE6E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00B0-13B9-0E49-8099-DE589B95A1C7}" type="datetimeFigureOut">
              <a:rPr lang="es-ES_tradnl" smtClean="0"/>
              <a:t>7/7/12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58BC-4C85-124B-8BC1-D61D51FAFE6E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00B0-13B9-0E49-8099-DE589B95A1C7}" type="datetimeFigureOut">
              <a:rPr lang="es-ES_tradnl" smtClean="0"/>
              <a:t>7/7/12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58BC-4C85-124B-8BC1-D61D51FAFE6E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00B0-13B9-0E49-8099-DE589B95A1C7}" type="datetimeFigureOut">
              <a:rPr lang="es-ES_tradnl" smtClean="0"/>
              <a:t>7/7/12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58BC-4C85-124B-8BC1-D61D51FAFE6E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00B0-13B9-0E49-8099-DE589B95A1C7}" type="datetimeFigureOut">
              <a:rPr lang="es-ES_tradnl" smtClean="0"/>
              <a:t>7/7/12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58BC-4C85-124B-8BC1-D61D51FAFE6E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00B0-13B9-0E49-8099-DE589B95A1C7}" type="datetimeFigureOut">
              <a:rPr lang="es-ES_tradnl" smtClean="0"/>
              <a:t>7/7/12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58BC-4C85-124B-8BC1-D61D51FAFE6E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00B0-13B9-0E49-8099-DE589B95A1C7}" type="datetimeFigureOut">
              <a:rPr lang="es-ES_tradnl" smtClean="0"/>
              <a:t>7/7/12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58BC-4C85-124B-8BC1-D61D51FAFE6E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C00B0-13B9-0E49-8099-DE589B95A1C7}" type="datetimeFigureOut">
              <a:rPr lang="es-ES_tradnl" smtClean="0"/>
              <a:t>7/7/12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658BC-4C85-124B-8BC1-D61D51FAFE6E}" type="slidenum">
              <a:rPr lang="es-ES_tradnl" smtClean="0"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d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n 57" descr="corp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692400" y="1250950"/>
            <a:ext cx="3759200" cy="4356100"/>
          </a:xfrm>
          <a:prstGeom prst="rect">
            <a:avLst/>
          </a:prstGeom>
        </p:spPr>
      </p:pic>
      <p:pic>
        <p:nvPicPr>
          <p:cNvPr id="13" name="Imagen 12" descr="malla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686050" y="1244600"/>
            <a:ext cx="3771900" cy="4368800"/>
          </a:xfrm>
          <a:prstGeom prst="rect">
            <a:avLst/>
          </a:prstGeom>
        </p:spPr>
      </p:pic>
      <p:cxnSp>
        <p:nvCxnSpPr>
          <p:cNvPr id="37" name="Conector recto 36"/>
          <p:cNvCxnSpPr/>
          <p:nvPr/>
        </p:nvCxnSpPr>
        <p:spPr>
          <a:xfrm rot="10800000">
            <a:off x="1752600" y="3440830"/>
            <a:ext cx="25781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 rot="21540000">
            <a:off x="4330700" y="3433206"/>
            <a:ext cx="2160000" cy="246247"/>
            <a:chOff x="4330700" y="3450138"/>
            <a:chExt cx="2276072" cy="246247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4330700" y="3450138"/>
              <a:ext cx="2209800" cy="241851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40000" dist="20000" dir="528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/>
            <p:nvPr/>
          </p:nvCxnSpPr>
          <p:spPr>
            <a:xfrm rot="720000">
              <a:off x="6530572" y="3694797"/>
              <a:ext cx="762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Arco 47"/>
          <p:cNvSpPr/>
          <p:nvPr/>
        </p:nvSpPr>
        <p:spPr>
          <a:xfrm rot="171835">
            <a:off x="3668108" y="3121790"/>
            <a:ext cx="972359" cy="648239"/>
          </a:xfrm>
          <a:prstGeom prst="arc">
            <a:avLst>
              <a:gd name="adj1" fmla="val 18101676"/>
              <a:gd name="adj2" fmla="val 0"/>
            </a:avLst>
          </a:prstGeom>
          <a:ln w="28575" cap="flat" cmpd="sng" algn="ctr">
            <a:solidFill>
              <a:srgbClr val="79FF1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0" name="CuadroTexto 49"/>
          <p:cNvSpPr txBox="1"/>
          <p:nvPr/>
        </p:nvSpPr>
        <p:spPr>
          <a:xfrm>
            <a:off x="4536203" y="3048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solidFill>
                  <a:srgbClr val="79FF1E"/>
                </a:solidFill>
                <a:latin typeface="Arial"/>
                <a:cs typeface="Arial"/>
              </a:rPr>
              <a:t>θ</a:t>
            </a:r>
            <a:endParaRPr lang="es-ES_tradnl" dirty="0">
              <a:solidFill>
                <a:srgbClr val="79FF1E"/>
              </a:solidFill>
              <a:latin typeface="Arial"/>
              <a:cs typeface="Arial"/>
            </a:endParaRPr>
          </a:p>
        </p:txBody>
      </p:sp>
      <p:sp>
        <p:nvSpPr>
          <p:cNvPr id="51" name="Arco 50"/>
          <p:cNvSpPr/>
          <p:nvPr/>
        </p:nvSpPr>
        <p:spPr>
          <a:xfrm rot="17430705">
            <a:off x="3868428" y="3343361"/>
            <a:ext cx="685800" cy="457200"/>
          </a:xfrm>
          <a:prstGeom prst="arc">
            <a:avLst/>
          </a:prstGeom>
          <a:ln w="28575" cap="flat" cmpd="sng" algn="ctr">
            <a:solidFill>
              <a:srgbClr val="56E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47" name="Agrupar 46"/>
          <p:cNvGrpSpPr/>
          <p:nvPr/>
        </p:nvGrpSpPr>
        <p:grpSpPr>
          <a:xfrm>
            <a:off x="4307042" y="1090083"/>
            <a:ext cx="159544" cy="2357967"/>
            <a:chOff x="4307042" y="1090083"/>
            <a:chExt cx="159544" cy="2357967"/>
          </a:xfrm>
        </p:grpSpPr>
        <p:cxnSp>
          <p:nvCxnSpPr>
            <p:cNvPr id="28" name="Conector recto 27"/>
            <p:cNvCxnSpPr/>
            <p:nvPr/>
          </p:nvCxnSpPr>
          <p:spPr>
            <a:xfrm rot="5340000" flipH="1" flipV="1">
              <a:off x="3243814" y="2225278"/>
              <a:ext cx="2286000" cy="159544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/>
            <p:nvPr/>
          </p:nvCxnSpPr>
          <p:spPr>
            <a:xfrm rot="16260000">
              <a:off x="4410339" y="1127389"/>
              <a:ext cx="762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/>
          <p:cNvGrpSpPr/>
          <p:nvPr/>
        </p:nvGrpSpPr>
        <p:grpSpPr>
          <a:xfrm>
            <a:off x="2287236" y="3450138"/>
            <a:ext cx="2043464" cy="230195"/>
            <a:chOff x="2287236" y="3450138"/>
            <a:chExt cx="2043464" cy="230195"/>
          </a:xfrm>
        </p:grpSpPr>
        <p:cxnSp>
          <p:nvCxnSpPr>
            <p:cNvPr id="26" name="Conector recto 25"/>
            <p:cNvCxnSpPr/>
            <p:nvPr/>
          </p:nvCxnSpPr>
          <p:spPr>
            <a:xfrm flipV="1">
              <a:off x="2353490" y="3450138"/>
              <a:ext cx="1977210" cy="2232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rot="10020000">
              <a:off x="2287236" y="3678745"/>
              <a:ext cx="762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Arco 55"/>
          <p:cNvSpPr/>
          <p:nvPr/>
        </p:nvSpPr>
        <p:spPr>
          <a:xfrm rot="6417130" flipV="1">
            <a:off x="2951248" y="3369110"/>
            <a:ext cx="272750" cy="19253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3" name="CuadroTexto 52"/>
          <p:cNvSpPr txBox="1"/>
          <p:nvPr/>
        </p:nvSpPr>
        <p:spPr>
          <a:xfrm>
            <a:off x="3806760" y="3048000"/>
            <a:ext cx="334346" cy="369332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ln>
                  <a:solidFill>
                    <a:srgbClr val="56EFFF"/>
                  </a:solidFill>
                </a:ln>
                <a:solidFill>
                  <a:srgbClr val="56EFFF"/>
                </a:solidFill>
                <a:latin typeface="Arial"/>
                <a:cs typeface="Arial"/>
              </a:rPr>
              <a:t>φ</a:t>
            </a:r>
            <a:endParaRPr lang="es-ES_tradnl" dirty="0">
              <a:ln>
                <a:solidFill>
                  <a:srgbClr val="56EFFF"/>
                </a:solidFill>
              </a:ln>
              <a:solidFill>
                <a:srgbClr val="56EFFF"/>
              </a:solidFill>
              <a:latin typeface="Arial"/>
              <a:cs typeface="Arial"/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1667930" y="3149601"/>
            <a:ext cx="50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Sky</a:t>
            </a:r>
            <a:endParaRPr lang="es-ES_tradnl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2367280" y="3352800"/>
            <a:ext cx="985520" cy="34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 smtClean="0">
                <a:latin typeface="Chalkduster"/>
                <a:cs typeface="Chalkduster"/>
              </a:rPr>
              <a:t>90-</a:t>
            </a:r>
            <a:r>
              <a:rPr lang="es-ES_tradnl" sz="1600" dirty="0" err="1" smtClean="0">
                <a:latin typeface="Chalkduster"/>
                <a:cs typeface="Chalkduster"/>
              </a:rPr>
              <a:t>i</a:t>
            </a:r>
            <a:endParaRPr lang="es-ES_tradnl" sz="1600" dirty="0">
              <a:latin typeface="Chalkduster"/>
              <a:cs typeface="Chalkduster"/>
            </a:endParaRPr>
          </a:p>
        </p:txBody>
      </p:sp>
      <p:grpSp>
        <p:nvGrpSpPr>
          <p:cNvPr id="64" name="Agrupar 63"/>
          <p:cNvGrpSpPr/>
          <p:nvPr/>
        </p:nvGrpSpPr>
        <p:grpSpPr>
          <a:xfrm rot="480000">
            <a:off x="6921882" y="3273077"/>
            <a:ext cx="815407" cy="205317"/>
            <a:chOff x="7940074" y="3525496"/>
            <a:chExt cx="815407" cy="205317"/>
          </a:xfrm>
        </p:grpSpPr>
        <p:sp>
          <p:nvSpPr>
            <p:cNvPr id="59" name="Forma libre 58"/>
            <p:cNvSpPr/>
            <p:nvPr/>
          </p:nvSpPr>
          <p:spPr>
            <a:xfrm>
              <a:off x="8056981" y="3525496"/>
              <a:ext cx="698500" cy="205317"/>
            </a:xfrm>
            <a:custGeom>
              <a:avLst/>
              <a:gdLst>
                <a:gd name="connsiteX0" fmla="*/ 698500 w 698500"/>
                <a:gd name="connsiteY0" fmla="*/ 27517 h 205317"/>
                <a:gd name="connsiteX1" fmla="*/ 596900 w 698500"/>
                <a:gd name="connsiteY1" fmla="*/ 205317 h 205317"/>
                <a:gd name="connsiteX2" fmla="*/ 508000 w 698500"/>
                <a:gd name="connsiteY2" fmla="*/ 27517 h 205317"/>
                <a:gd name="connsiteX3" fmla="*/ 406400 w 698500"/>
                <a:gd name="connsiteY3" fmla="*/ 167217 h 205317"/>
                <a:gd name="connsiteX4" fmla="*/ 317500 w 698500"/>
                <a:gd name="connsiteY4" fmla="*/ 2117 h 205317"/>
                <a:gd name="connsiteX5" fmla="*/ 241300 w 698500"/>
                <a:gd name="connsiteY5" fmla="*/ 154517 h 205317"/>
                <a:gd name="connsiteX6" fmla="*/ 152400 w 698500"/>
                <a:gd name="connsiteY6" fmla="*/ 27517 h 205317"/>
                <a:gd name="connsiteX7" fmla="*/ 76200 w 698500"/>
                <a:gd name="connsiteY7" fmla="*/ 154517 h 205317"/>
                <a:gd name="connsiteX8" fmla="*/ 0 w 698500"/>
                <a:gd name="connsiteY8" fmla="*/ 91017 h 205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8500" h="205317">
                  <a:moveTo>
                    <a:pt x="698500" y="27517"/>
                  </a:moveTo>
                  <a:cubicBezTo>
                    <a:pt x="663575" y="116417"/>
                    <a:pt x="628650" y="205317"/>
                    <a:pt x="596900" y="205317"/>
                  </a:cubicBezTo>
                  <a:cubicBezTo>
                    <a:pt x="565150" y="205317"/>
                    <a:pt x="539750" y="33867"/>
                    <a:pt x="508000" y="27517"/>
                  </a:cubicBezTo>
                  <a:cubicBezTo>
                    <a:pt x="476250" y="21167"/>
                    <a:pt x="438150" y="171450"/>
                    <a:pt x="406400" y="167217"/>
                  </a:cubicBezTo>
                  <a:cubicBezTo>
                    <a:pt x="374650" y="162984"/>
                    <a:pt x="345017" y="4234"/>
                    <a:pt x="317500" y="2117"/>
                  </a:cubicBezTo>
                  <a:cubicBezTo>
                    <a:pt x="289983" y="0"/>
                    <a:pt x="268817" y="150284"/>
                    <a:pt x="241300" y="154517"/>
                  </a:cubicBezTo>
                  <a:cubicBezTo>
                    <a:pt x="213783" y="158750"/>
                    <a:pt x="179917" y="27517"/>
                    <a:pt x="152400" y="27517"/>
                  </a:cubicBezTo>
                  <a:cubicBezTo>
                    <a:pt x="124883" y="27517"/>
                    <a:pt x="101600" y="143934"/>
                    <a:pt x="76200" y="154517"/>
                  </a:cubicBezTo>
                  <a:cubicBezTo>
                    <a:pt x="50800" y="165100"/>
                    <a:pt x="25400" y="128058"/>
                    <a:pt x="0" y="91017"/>
                  </a:cubicBezTo>
                </a:path>
              </a:pathLst>
            </a:custGeom>
            <a:ln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3" name="Conector recto de flecha 62"/>
            <p:cNvCxnSpPr/>
            <p:nvPr/>
          </p:nvCxnSpPr>
          <p:spPr>
            <a:xfrm rot="10800000">
              <a:off x="7940074" y="3627424"/>
              <a:ext cx="127000" cy="1588"/>
            </a:xfrm>
            <a:prstGeom prst="straightConnector1">
              <a:avLst/>
            </a:prstGeom>
            <a:ln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CuadroTexto 64"/>
          <p:cNvSpPr txBox="1"/>
          <p:nvPr/>
        </p:nvSpPr>
        <p:spPr>
          <a:xfrm>
            <a:off x="6430916" y="3364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endParaRPr lang="es-ES_tradnl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grpSp>
        <p:nvGrpSpPr>
          <p:cNvPr id="66" name="Agrupar 65"/>
          <p:cNvGrpSpPr/>
          <p:nvPr/>
        </p:nvGrpSpPr>
        <p:grpSpPr>
          <a:xfrm rot="480000">
            <a:off x="6792117" y="4042918"/>
            <a:ext cx="815974" cy="205317"/>
            <a:chOff x="8010526" y="3718983"/>
            <a:chExt cx="815974" cy="205317"/>
          </a:xfrm>
        </p:grpSpPr>
        <p:sp>
          <p:nvSpPr>
            <p:cNvPr id="67" name="Forma libre 66"/>
            <p:cNvSpPr/>
            <p:nvPr/>
          </p:nvSpPr>
          <p:spPr>
            <a:xfrm>
              <a:off x="8128000" y="3718983"/>
              <a:ext cx="698500" cy="205317"/>
            </a:xfrm>
            <a:custGeom>
              <a:avLst/>
              <a:gdLst>
                <a:gd name="connsiteX0" fmla="*/ 698500 w 698500"/>
                <a:gd name="connsiteY0" fmla="*/ 27517 h 205317"/>
                <a:gd name="connsiteX1" fmla="*/ 596900 w 698500"/>
                <a:gd name="connsiteY1" fmla="*/ 205317 h 205317"/>
                <a:gd name="connsiteX2" fmla="*/ 508000 w 698500"/>
                <a:gd name="connsiteY2" fmla="*/ 27517 h 205317"/>
                <a:gd name="connsiteX3" fmla="*/ 406400 w 698500"/>
                <a:gd name="connsiteY3" fmla="*/ 167217 h 205317"/>
                <a:gd name="connsiteX4" fmla="*/ 317500 w 698500"/>
                <a:gd name="connsiteY4" fmla="*/ 2117 h 205317"/>
                <a:gd name="connsiteX5" fmla="*/ 241300 w 698500"/>
                <a:gd name="connsiteY5" fmla="*/ 154517 h 205317"/>
                <a:gd name="connsiteX6" fmla="*/ 152400 w 698500"/>
                <a:gd name="connsiteY6" fmla="*/ 27517 h 205317"/>
                <a:gd name="connsiteX7" fmla="*/ 76200 w 698500"/>
                <a:gd name="connsiteY7" fmla="*/ 154517 h 205317"/>
                <a:gd name="connsiteX8" fmla="*/ 0 w 698500"/>
                <a:gd name="connsiteY8" fmla="*/ 91017 h 205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8500" h="205317">
                  <a:moveTo>
                    <a:pt x="698500" y="27517"/>
                  </a:moveTo>
                  <a:cubicBezTo>
                    <a:pt x="663575" y="116417"/>
                    <a:pt x="628650" y="205317"/>
                    <a:pt x="596900" y="205317"/>
                  </a:cubicBezTo>
                  <a:cubicBezTo>
                    <a:pt x="565150" y="205317"/>
                    <a:pt x="539750" y="33867"/>
                    <a:pt x="508000" y="27517"/>
                  </a:cubicBezTo>
                  <a:cubicBezTo>
                    <a:pt x="476250" y="21167"/>
                    <a:pt x="438150" y="171450"/>
                    <a:pt x="406400" y="167217"/>
                  </a:cubicBezTo>
                  <a:cubicBezTo>
                    <a:pt x="374650" y="162984"/>
                    <a:pt x="345017" y="4234"/>
                    <a:pt x="317500" y="2117"/>
                  </a:cubicBezTo>
                  <a:cubicBezTo>
                    <a:pt x="289983" y="0"/>
                    <a:pt x="268817" y="150284"/>
                    <a:pt x="241300" y="154517"/>
                  </a:cubicBezTo>
                  <a:cubicBezTo>
                    <a:pt x="213783" y="158750"/>
                    <a:pt x="179917" y="27517"/>
                    <a:pt x="152400" y="27517"/>
                  </a:cubicBezTo>
                  <a:cubicBezTo>
                    <a:pt x="124883" y="27517"/>
                    <a:pt x="101600" y="143934"/>
                    <a:pt x="76200" y="154517"/>
                  </a:cubicBezTo>
                  <a:cubicBezTo>
                    <a:pt x="50800" y="165100"/>
                    <a:pt x="25400" y="128058"/>
                    <a:pt x="0" y="91017"/>
                  </a:cubicBezTo>
                </a:path>
              </a:pathLst>
            </a:custGeom>
            <a:ln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8" name="Conector recto de flecha 67"/>
            <p:cNvCxnSpPr/>
            <p:nvPr/>
          </p:nvCxnSpPr>
          <p:spPr>
            <a:xfrm rot="10800000">
              <a:off x="8010526" y="3810000"/>
              <a:ext cx="127000" cy="1588"/>
            </a:xfrm>
            <a:prstGeom prst="straightConnector1">
              <a:avLst/>
            </a:prstGeom>
            <a:ln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Agrupar 68"/>
          <p:cNvGrpSpPr/>
          <p:nvPr/>
        </p:nvGrpSpPr>
        <p:grpSpPr>
          <a:xfrm rot="480000">
            <a:off x="6848388" y="3670385"/>
            <a:ext cx="815974" cy="205317"/>
            <a:chOff x="8010526" y="3718983"/>
            <a:chExt cx="815974" cy="205317"/>
          </a:xfrm>
        </p:grpSpPr>
        <p:sp>
          <p:nvSpPr>
            <p:cNvPr id="70" name="Forma libre 69"/>
            <p:cNvSpPr/>
            <p:nvPr/>
          </p:nvSpPr>
          <p:spPr>
            <a:xfrm>
              <a:off x="8128000" y="3718983"/>
              <a:ext cx="698500" cy="205317"/>
            </a:xfrm>
            <a:custGeom>
              <a:avLst/>
              <a:gdLst>
                <a:gd name="connsiteX0" fmla="*/ 698500 w 698500"/>
                <a:gd name="connsiteY0" fmla="*/ 27517 h 205317"/>
                <a:gd name="connsiteX1" fmla="*/ 596900 w 698500"/>
                <a:gd name="connsiteY1" fmla="*/ 205317 h 205317"/>
                <a:gd name="connsiteX2" fmla="*/ 508000 w 698500"/>
                <a:gd name="connsiteY2" fmla="*/ 27517 h 205317"/>
                <a:gd name="connsiteX3" fmla="*/ 406400 w 698500"/>
                <a:gd name="connsiteY3" fmla="*/ 167217 h 205317"/>
                <a:gd name="connsiteX4" fmla="*/ 317500 w 698500"/>
                <a:gd name="connsiteY4" fmla="*/ 2117 h 205317"/>
                <a:gd name="connsiteX5" fmla="*/ 241300 w 698500"/>
                <a:gd name="connsiteY5" fmla="*/ 154517 h 205317"/>
                <a:gd name="connsiteX6" fmla="*/ 152400 w 698500"/>
                <a:gd name="connsiteY6" fmla="*/ 27517 h 205317"/>
                <a:gd name="connsiteX7" fmla="*/ 76200 w 698500"/>
                <a:gd name="connsiteY7" fmla="*/ 154517 h 205317"/>
                <a:gd name="connsiteX8" fmla="*/ 0 w 698500"/>
                <a:gd name="connsiteY8" fmla="*/ 91017 h 205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8500" h="205317">
                  <a:moveTo>
                    <a:pt x="698500" y="27517"/>
                  </a:moveTo>
                  <a:cubicBezTo>
                    <a:pt x="663575" y="116417"/>
                    <a:pt x="628650" y="205317"/>
                    <a:pt x="596900" y="205317"/>
                  </a:cubicBezTo>
                  <a:cubicBezTo>
                    <a:pt x="565150" y="205317"/>
                    <a:pt x="539750" y="33867"/>
                    <a:pt x="508000" y="27517"/>
                  </a:cubicBezTo>
                  <a:cubicBezTo>
                    <a:pt x="476250" y="21167"/>
                    <a:pt x="438150" y="171450"/>
                    <a:pt x="406400" y="167217"/>
                  </a:cubicBezTo>
                  <a:cubicBezTo>
                    <a:pt x="374650" y="162984"/>
                    <a:pt x="345017" y="4234"/>
                    <a:pt x="317500" y="2117"/>
                  </a:cubicBezTo>
                  <a:cubicBezTo>
                    <a:pt x="289983" y="0"/>
                    <a:pt x="268817" y="150284"/>
                    <a:pt x="241300" y="154517"/>
                  </a:cubicBezTo>
                  <a:cubicBezTo>
                    <a:pt x="213783" y="158750"/>
                    <a:pt x="179917" y="27517"/>
                    <a:pt x="152400" y="27517"/>
                  </a:cubicBezTo>
                  <a:cubicBezTo>
                    <a:pt x="124883" y="27517"/>
                    <a:pt x="101600" y="143934"/>
                    <a:pt x="76200" y="154517"/>
                  </a:cubicBezTo>
                  <a:cubicBezTo>
                    <a:pt x="50800" y="165100"/>
                    <a:pt x="25400" y="128058"/>
                    <a:pt x="0" y="91017"/>
                  </a:cubicBezTo>
                </a:path>
              </a:pathLst>
            </a:custGeom>
            <a:ln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1" name="Conector recto de flecha 70"/>
            <p:cNvCxnSpPr/>
            <p:nvPr/>
          </p:nvCxnSpPr>
          <p:spPr>
            <a:xfrm rot="10800000">
              <a:off x="8010526" y="3810000"/>
              <a:ext cx="127000" cy="1588"/>
            </a:xfrm>
            <a:prstGeom prst="straightConnector1">
              <a:avLst/>
            </a:prstGeom>
            <a:ln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CuadroTexto 72"/>
          <p:cNvSpPr txBox="1"/>
          <p:nvPr/>
        </p:nvSpPr>
        <p:spPr>
          <a:xfrm rot="480000">
            <a:off x="6979742" y="2648596"/>
            <a:ext cx="87145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>
                <a:solidFill>
                  <a:srgbClr val="000090"/>
                </a:solidFill>
              </a:rPr>
              <a:t>UV </a:t>
            </a:r>
          </a:p>
          <a:p>
            <a:r>
              <a:rPr lang="es-ES_tradnl" sz="1600" dirty="0" err="1" smtClean="0">
                <a:solidFill>
                  <a:srgbClr val="000090"/>
                </a:solidFill>
              </a:rPr>
              <a:t>photons</a:t>
            </a:r>
            <a:endParaRPr lang="es-ES_tradnl" sz="1600" dirty="0">
              <a:solidFill>
                <a:srgbClr val="00009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9</Words>
  <Application>Microsoft Macintosh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Nahiely Flores</dc:creator>
  <cp:lastModifiedBy>Nahiely Flores</cp:lastModifiedBy>
  <cp:revision>14</cp:revision>
  <dcterms:created xsi:type="dcterms:W3CDTF">2012-07-07T19:06:26Z</dcterms:created>
  <dcterms:modified xsi:type="dcterms:W3CDTF">2012-07-08T03:35:38Z</dcterms:modified>
</cp:coreProperties>
</file>