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0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F436-5C2E-474B-9F3F-A0CFCD5996EC}" type="datetimeFigureOut">
              <a:rPr lang="es-ES_tradnl" smtClean="0"/>
              <a:t>28/3/13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0CB9-E1FB-2B4A-8210-80BF646F5A25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828800" y="4495800"/>
            <a:ext cx="54864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Sol 4"/>
          <p:cNvSpPr/>
          <p:nvPr/>
        </p:nvSpPr>
        <p:spPr>
          <a:xfrm>
            <a:off x="4406088" y="4536330"/>
            <a:ext cx="381000" cy="381000"/>
          </a:xfrm>
          <a:prstGeom prst="sun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787088" y="4724400"/>
            <a:ext cx="35187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rot="5400000" flipH="1" flipV="1">
            <a:off x="915194" y="4037806"/>
            <a:ext cx="1371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337863" y="3173380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z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032073" y="876875"/>
            <a:ext cx="141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FUV </a:t>
            </a:r>
            <a:r>
              <a:rPr lang="es-ES_tradnl" dirty="0" err="1" smtClean="0"/>
              <a:t>and</a:t>
            </a:r>
            <a:r>
              <a:rPr lang="es-ES_tradnl" dirty="0" smtClean="0"/>
              <a:t> EUV </a:t>
            </a:r>
          </a:p>
          <a:p>
            <a:pPr algn="ctr"/>
            <a:r>
              <a:rPr lang="es-ES_tradnl" dirty="0" smtClean="0"/>
              <a:t>flux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755180" y="1066800"/>
            <a:ext cx="147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Spherical</a:t>
            </a:r>
            <a:endParaRPr lang="es-ES_tradnl" dirty="0" smtClean="0"/>
          </a:p>
          <a:p>
            <a:r>
              <a:rPr lang="es-ES_tradnl" dirty="0" err="1" smtClean="0"/>
              <a:t>Thermal</a:t>
            </a:r>
            <a:r>
              <a:rPr lang="es-ES_tradnl" dirty="0" smtClean="0"/>
              <a:t> </a:t>
            </a:r>
            <a:r>
              <a:rPr lang="es-ES_tradnl" dirty="0" err="1" smtClean="0"/>
              <a:t>wind</a:t>
            </a:r>
            <a:endParaRPr lang="es-ES_tradnl" dirty="0"/>
          </a:p>
        </p:txBody>
      </p:sp>
      <p:cxnSp>
        <p:nvCxnSpPr>
          <p:cNvPr id="15" name="Conector recto de flecha 14"/>
          <p:cNvCxnSpPr/>
          <p:nvPr/>
        </p:nvCxnSpPr>
        <p:spPr>
          <a:xfrm rot="5400000">
            <a:off x="3507776" y="1295797"/>
            <a:ext cx="45481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rot="5400000">
            <a:off x="3658588" y="1295003"/>
            <a:ext cx="45481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rot="5400000">
            <a:off x="3812577" y="1295003"/>
            <a:ext cx="45481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rot="5400000">
            <a:off x="3962797" y="1295003"/>
            <a:ext cx="454818" cy="15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o 20"/>
          <p:cNvSpPr/>
          <p:nvPr/>
        </p:nvSpPr>
        <p:spPr>
          <a:xfrm rot="12235864">
            <a:off x="6916818" y="1523770"/>
            <a:ext cx="2045086" cy="4336877"/>
          </a:xfrm>
          <a:prstGeom prst="arc">
            <a:avLst>
              <a:gd name="adj1" fmla="val 17820839"/>
              <a:gd name="adj2" fmla="val 241583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Arco 21"/>
          <p:cNvSpPr/>
          <p:nvPr/>
        </p:nvSpPr>
        <p:spPr>
          <a:xfrm rot="11689265">
            <a:off x="5456604" y="-501537"/>
            <a:ext cx="1713285" cy="6676628"/>
          </a:xfrm>
          <a:prstGeom prst="arc">
            <a:avLst>
              <a:gd name="adj1" fmla="val 17249374"/>
              <a:gd name="adj2" fmla="val 280683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Arco 22"/>
          <p:cNvSpPr/>
          <p:nvPr/>
        </p:nvSpPr>
        <p:spPr>
          <a:xfrm rot="12143548">
            <a:off x="6321613" y="25827"/>
            <a:ext cx="2092702" cy="5845320"/>
          </a:xfrm>
          <a:prstGeom prst="arc">
            <a:avLst>
              <a:gd name="adj1" fmla="val 17249374"/>
              <a:gd name="adj2" fmla="val 168838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CuadroTexto 23"/>
          <p:cNvSpPr txBox="1"/>
          <p:nvPr/>
        </p:nvSpPr>
        <p:spPr>
          <a:xfrm>
            <a:off x="7121607" y="4812268"/>
            <a:ext cx="34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r</a:t>
            </a:r>
            <a:r>
              <a:rPr lang="es-ES_tradnl" baseline="-25000" dirty="0" err="1" smtClean="0"/>
              <a:t>d</a:t>
            </a:r>
            <a:endParaRPr lang="es-ES_tradnl" baseline="-25000" dirty="0"/>
          </a:p>
        </p:txBody>
      </p:sp>
      <p:cxnSp>
        <p:nvCxnSpPr>
          <p:cNvPr id="26" name="Conector recto 25"/>
          <p:cNvCxnSpPr>
            <a:stCxn id="4" idx="6"/>
          </p:cNvCxnSpPr>
          <p:nvPr/>
        </p:nvCxnSpPr>
        <p:spPr>
          <a:xfrm>
            <a:off x="7315200" y="4724400"/>
            <a:ext cx="1588" cy="1929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524000" y="1905000"/>
            <a:ext cx="2895600" cy="28956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Conector recto 7"/>
          <p:cNvCxnSpPr/>
          <p:nvPr/>
        </p:nvCxnSpPr>
        <p:spPr>
          <a:xfrm>
            <a:off x="4419600" y="3279776"/>
            <a:ext cx="167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114800" y="4267200"/>
            <a:ext cx="167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114800" y="2362200"/>
            <a:ext cx="167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rot="5400000" flipH="1" flipV="1">
            <a:off x="4763294" y="1789906"/>
            <a:ext cx="1143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114800" y="1219200"/>
            <a:ext cx="1219200" cy="11414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rot="10800000" flipV="1">
            <a:off x="6781800" y="3278187"/>
            <a:ext cx="762000" cy="1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rot="10800000" flipV="1">
            <a:off x="6781800" y="4265611"/>
            <a:ext cx="762000" cy="1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rot="10800000" flipV="1">
            <a:off x="6781799" y="2363788"/>
            <a:ext cx="762000" cy="1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066800" y="1219200"/>
            <a:ext cx="2133600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CuadroTexto 21"/>
          <p:cNvSpPr txBox="1"/>
          <p:nvPr/>
        </p:nvSpPr>
        <p:spPr>
          <a:xfrm>
            <a:off x="4300256" y="202853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θ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10</Words>
  <Application>Microsoft Macintosh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Nahiely Flores</dc:creator>
  <cp:lastModifiedBy>Nahiely Flores</cp:lastModifiedBy>
  <cp:revision>55</cp:revision>
  <dcterms:created xsi:type="dcterms:W3CDTF">2013-03-28T21:55:05Z</dcterms:created>
  <dcterms:modified xsi:type="dcterms:W3CDTF">2013-03-30T00:14:12Z</dcterms:modified>
</cp:coreProperties>
</file>