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8C6DD"/>
    <a:srgbClr val="79FF1E"/>
    <a:srgbClr val="56E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9F29-CA77-C845-9715-21B5E5D5B73A}" type="datetimeFigureOut">
              <a:rPr lang="es-ES_tradnl" smtClean="0"/>
              <a:pPr/>
              <a:t>17/6/12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BBB4-F713-694F-898B-978FBDA1ADD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titled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 rot="733826">
            <a:off x="609600" y="457200"/>
            <a:ext cx="4140200" cy="44577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rot="10800000">
            <a:off x="6934200" y="5379050"/>
            <a:ext cx="1143000" cy="716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Untitled-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720000">
            <a:off x="623232" y="457893"/>
            <a:ext cx="4140200" cy="4457700"/>
          </a:xfrm>
          <a:prstGeom prst="rect">
            <a:avLst/>
          </a:prstGeom>
        </p:spPr>
      </p:pic>
      <p:sp>
        <p:nvSpPr>
          <p:cNvPr id="11" name="Arco 10"/>
          <p:cNvSpPr/>
          <p:nvPr/>
        </p:nvSpPr>
        <p:spPr>
          <a:xfrm rot="17430705">
            <a:off x="2142241" y="2494338"/>
            <a:ext cx="685800" cy="457200"/>
          </a:xfrm>
          <a:prstGeom prst="arc">
            <a:avLst/>
          </a:prstGeom>
          <a:ln w="28575" cap="flat" cmpd="sng" algn="ctr">
            <a:solidFill>
              <a:srgbClr val="56E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Arco 11"/>
          <p:cNvSpPr/>
          <p:nvPr/>
        </p:nvSpPr>
        <p:spPr>
          <a:xfrm rot="9978467">
            <a:off x="2196505" y="2293890"/>
            <a:ext cx="972359" cy="648239"/>
          </a:xfrm>
          <a:prstGeom prst="arc">
            <a:avLst>
              <a:gd name="adj1" fmla="val 15577837"/>
              <a:gd name="adj2" fmla="val 0"/>
            </a:avLst>
          </a:prstGeom>
          <a:ln w="28575" cap="flat" cmpd="sng" algn="ctr">
            <a:solidFill>
              <a:srgbClr val="79FF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810000" y="345602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419600" y="3352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endParaRPr lang="es-ES_tradnl" sz="24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981200" y="2057400"/>
            <a:ext cx="384240" cy="461665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ln>
                  <a:solidFill>
                    <a:srgbClr val="56EFFF"/>
                  </a:solidFill>
                </a:ln>
                <a:solidFill>
                  <a:srgbClr val="56EFFF"/>
                </a:solidFill>
                <a:latin typeface="Arial"/>
                <a:cs typeface="Arial"/>
              </a:rPr>
              <a:t>φ</a:t>
            </a:r>
            <a:endParaRPr lang="es-ES_tradnl" sz="2400" dirty="0">
              <a:ln>
                <a:solidFill>
                  <a:srgbClr val="56EFFF"/>
                </a:solidFill>
              </a:ln>
              <a:solidFill>
                <a:srgbClr val="56EFFF"/>
              </a:solidFill>
              <a:latin typeface="Arial"/>
              <a:cs typeface="Arial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861477" y="2667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79FF1E"/>
                </a:solidFill>
                <a:latin typeface="Arial"/>
                <a:cs typeface="Arial"/>
              </a:rPr>
              <a:t>θ</a:t>
            </a:r>
            <a:endParaRPr lang="es-ES_tradnl" sz="2400" dirty="0">
              <a:solidFill>
                <a:srgbClr val="79FF1E"/>
              </a:solidFill>
              <a:latin typeface="Arial"/>
              <a:cs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688336" y="5412432"/>
            <a:ext cx="777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latin typeface="Arial"/>
                <a:cs typeface="Arial"/>
              </a:rPr>
              <a:t>θ</a:t>
            </a:r>
            <a:r>
              <a:rPr lang="es-ES_tradnl" sz="2400" baseline="30000" dirty="0" smtClean="0">
                <a:latin typeface="Arial"/>
                <a:cs typeface="Arial"/>
              </a:rPr>
              <a:t>1</a:t>
            </a:r>
            <a:r>
              <a:rPr lang="es-ES_tradnl" sz="2400" dirty="0" smtClean="0">
                <a:latin typeface="Arial"/>
                <a:cs typeface="Arial"/>
              </a:rPr>
              <a:t> C</a:t>
            </a:r>
            <a:endParaRPr lang="es-ES_tradnl" sz="2400" dirty="0">
              <a:latin typeface="Arial"/>
              <a:cs typeface="Arial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rot="3480000" flipH="1" flipV="1">
            <a:off x="2172650" y="2770707"/>
            <a:ext cx="111970" cy="1588"/>
          </a:xfrm>
          <a:prstGeom prst="straightConnector1">
            <a:avLst/>
          </a:prstGeom>
          <a:ln w="28575" cap="flat" cmpd="sng" algn="ctr">
            <a:solidFill>
              <a:srgbClr val="79FF1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2626464" y="2680510"/>
            <a:ext cx="2785081" cy="36749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092150" y="2653490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>
                <a:latin typeface="Chalkduster"/>
                <a:cs typeface="Chalkduster"/>
              </a:rPr>
              <a:t>i</a:t>
            </a:r>
            <a:endParaRPr lang="es-ES_tradnl" sz="2400" dirty="0">
              <a:latin typeface="Chalkduster"/>
              <a:cs typeface="Chalkduster"/>
            </a:endParaRPr>
          </a:p>
        </p:txBody>
      </p:sp>
      <p:sp>
        <p:nvSpPr>
          <p:cNvPr id="44" name="Arco 43"/>
          <p:cNvSpPr/>
          <p:nvPr/>
        </p:nvSpPr>
        <p:spPr>
          <a:xfrm flipV="1">
            <a:off x="2819400" y="2680509"/>
            <a:ext cx="272750" cy="19253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CuadroTexto 44"/>
          <p:cNvSpPr txBox="1"/>
          <p:nvPr/>
        </p:nvSpPr>
        <p:spPr>
          <a:xfrm>
            <a:off x="4924913" y="2634734"/>
            <a:ext cx="5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Sky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</Words>
  <Application>Microsoft Macintosh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Nahiely Flores</dc:creator>
  <cp:lastModifiedBy>Nahiely Flores</cp:lastModifiedBy>
  <cp:revision>16</cp:revision>
  <dcterms:created xsi:type="dcterms:W3CDTF">2012-06-18T01:38:27Z</dcterms:created>
  <dcterms:modified xsi:type="dcterms:W3CDTF">2012-06-18T02:41:11Z</dcterms:modified>
</cp:coreProperties>
</file>