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8730f58c_4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8730f58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8730f58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8730f58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8730f5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8730f5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8730f58c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8730f58c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8730f58c_3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8730f58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8730f58c_4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8730f58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Case 1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Thanh, Priya, Divya, Ralf, Syed, Tanjit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88150" y="401275"/>
            <a:ext cx="3888300" cy="40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$79.30 as of 2/26/2019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Agilent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provides analytical instruments, software, services and consumables for the laboratory workflow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Agilent has is relatively a strong company beating EPS estimates and revenue estimates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Agilent Technologies three-year forward CAGR of 10% is moderate and expected to grow with the increasing technology developments of the company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00" y="1685125"/>
            <a:ext cx="3546475" cy="177322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38" y="1475425"/>
            <a:ext cx="3614325" cy="27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ind all stocks that are currently below the 5th percentile of their historical prices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Find all stocks that are currently above the 95th percentile of their historical prices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Choose 5 stocks that seem interesting to buy and hold for a month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99200" y="735525"/>
            <a:ext cx="53121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76700" y="1226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Below 5th Percentile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50" y="1783200"/>
            <a:ext cx="5210175" cy="39052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00" y="2384475"/>
            <a:ext cx="5181275" cy="216065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/>
        </p:nvSpPr>
        <p:spPr>
          <a:xfrm>
            <a:off x="5953325" y="2740125"/>
            <a:ext cx="27504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df.AdjustedClose.quantile to create below 5th percentile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45100" y="2161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Above 95th Percentile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5" y="1891325"/>
            <a:ext cx="5741650" cy="3810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25" y="2495150"/>
            <a:ext cx="5758976" cy="228237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6"/>
          <p:cNvSpPr txBox="1"/>
          <p:nvPr/>
        </p:nvSpPr>
        <p:spPr>
          <a:xfrm>
            <a:off x="6558875" y="2495150"/>
            <a:ext cx="21960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&lt; to compare our previous df.AdjustedClose code to .95 quantile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Stock Picks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TPG Specialty Lending (TSLX)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S&amp;P Global (SPGI)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Atlantic American Corporation (AAME)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Association of American Medical Colleges (AAMC)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Agilent Technologies (A)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2905025"/>
            <a:ext cx="1514275" cy="15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$19.86 as of 2/26/2019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TPG specialize in finance providing financing solutions to middle market companies principally located in the US.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TSLX continues to have excellent dividend coverage with a annual payout of $1.54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2018 Q4 Earnings and Revenues surpasses estimates - providing a good investment.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25" y="1714500"/>
            <a:ext cx="3060950" cy="17145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Stock Price $241.48</a:t>
            </a:r>
            <a:endParaRPr sz="1600"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S&amp;P Global is a data analysis company that helps clients make decisions on real world data. </a:t>
            </a:r>
            <a:endParaRPr sz="1600"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of the strongest dividends in the market. Recently increased by 14% for $0.57 per dividend. </a:t>
            </a:r>
            <a:endParaRPr sz="1600"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Times New Roman"/>
              <a:buAutoNum type="arabicPeriod"/>
            </a:pPr>
            <a:r>
              <a:rPr lang="en" sz="1600">
                <a:highlight>
                  <a:srgbClr val="00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bearish stock and safe investment </a:t>
            </a:r>
            <a:endParaRPr sz="1600">
              <a:highlight>
                <a:srgbClr val="00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75" y="1692613"/>
            <a:ext cx="2944200" cy="1656126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$2.52 as of 2/26/2019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successful banking firm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Declared dividend at $0.02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With a low price and dividend yields, make this a great stock to buy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50" y="1976550"/>
            <a:ext cx="3085901" cy="11904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$33.77 as of 2/26/2019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Altisource is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 asset management company that provides portfolio management and corporate governance services to real estate related investment vehicles.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Stock is currently below it’s peak point - great stock to invest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0" y="1895475"/>
            <a:ext cx="4029075" cy="135255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