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46007568_1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46007568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1cbf845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1cbf84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code used to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246007568_2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246007568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cbf8456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cbf845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246007568_14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246007568_1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1cbf8456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1cbf845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1cbf8456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1cbf845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46007568_2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46007568_2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1cef2099b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1cef2099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46007568_1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46007568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cef2099b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1cef2099b_3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cef2099b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cef2099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cef209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1cef2099b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cef2099b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cef2099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21 , 50d moving average crossed 200d now moved up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9.jpg"/><Relationship Id="rId6" Type="http://schemas.openxmlformats.org/officeDocument/2006/relationships/image" Target="../media/image7.jpg"/><Relationship Id="rId7" Type="http://schemas.openxmlformats.org/officeDocument/2006/relationships/image" Target="../media/image3.jpg"/><Relationship Id="rId8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Case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Tanjit , Thanh, Syed, Divya, Priya, Ralf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2290"/>
            <a:ext cx="1828800" cy="1828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85801" y="-158125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Python Code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0" y="3143075"/>
            <a:ext cx="10895274" cy="36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62" y="1179175"/>
            <a:ext cx="10895273" cy="1906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Find all stocks that are currently below their 200 day moving average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450" y="2072450"/>
            <a:ext cx="9208901" cy="414400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Storage Bucket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00" y="2065800"/>
            <a:ext cx="10878198" cy="39803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Find All Stocks that are Currently above their 200 day moving average using Datalab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685788" y="1604392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50" y="1953800"/>
            <a:ext cx="10275749" cy="43814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Top Stocks Golden Cross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84635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50" y="2142075"/>
            <a:ext cx="10429551" cy="3755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Findings and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According to our findings, reflected in stocks we picked, there is a correlation between the movement of the 50d and 200d moving averages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a stock’s 50 DMA exceeds the 200 DMA (The Golden Cross), it typically resulted in a spike in stock price, at least in the short-term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suggest that when determining the entry point for purchasing a stock, the days immediately following the Golden Cross would be ideal, and likely to result in short-term gains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Questions or Comments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25" y="2065800"/>
            <a:ext cx="4532750" cy="34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85801" y="19134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 stocks currently below 200 day moving average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Finding stocks currently above 200 day moving average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Calculate 50 day moving average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Analyze correlation between 200d and 50d moving average, direction stock moves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stocks pick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25" y="4182658"/>
            <a:ext cx="12192002" cy="315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What is the Golden Cross?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685800" y="2142075"/>
            <a:ext cx="82011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golden cross is a technical chart pattern indicating the potential for a major rally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golden cross appears on a chart when a stock's short-term moving average crosses above its long-term moving average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our case, the short-term window is the 50-day moving average, and the long-term window is the 200-day moving average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450" y="0"/>
            <a:ext cx="3189550" cy="30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New York Times (NYT)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98275" y="2142075"/>
            <a:ext cx="40617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Business Model: Ads and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Subscriptions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Golden Cross Date: 10-25-2018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 Stock Price $33.62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Price 50 DMA X 200 DMA: $26.83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Staple in the News Industry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2018 (Q4): 5.99% Return on Assets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Profit Margin: 7.29%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Safe Stock with Low Volatility -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&amp; Moderate Returns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75" y="2013625"/>
            <a:ext cx="7575099" cy="428817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5100" y="897450"/>
            <a:ext cx="957900" cy="8805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Procter &amp; Gamble (PG)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05776" y="1700992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 Stock Price $99.30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Golden Cross Date 09/17/2018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Price 50 DMA X 200 DMA: $85.82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FY19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Q2: EPS of $1.25 beat by $0.04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Revenue of $17.44B beat by $280.00M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Safe Stock with Low Volatility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1081" y="844696"/>
            <a:ext cx="986100" cy="9861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50" y="1943500"/>
            <a:ext cx="6990424" cy="47254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3"/>
          <p:cNvSpPr/>
          <p:nvPr/>
        </p:nvSpPr>
        <p:spPr>
          <a:xfrm rot="-1276546">
            <a:off x="11780849" y="3525799"/>
            <a:ext cx="176102" cy="564904"/>
          </a:xfrm>
          <a:prstGeom prst="upArrow">
            <a:avLst>
              <a:gd fmla="val 50000" name="adj1"/>
              <a:gd fmla="val 51989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4525" y="4468725"/>
            <a:ext cx="939600" cy="9861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4525" y="5618925"/>
            <a:ext cx="939600" cy="9861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8813" y="4468713"/>
            <a:ext cx="986100" cy="9861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8813" y="5618925"/>
            <a:ext cx="986100" cy="9861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Coca-Cola Company (KO)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7" name="Google Shape;18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000" y="787725"/>
            <a:ext cx="1056300" cy="1060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300" y="1953500"/>
            <a:ext cx="8310475" cy="448945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4"/>
          <p:cNvSpPr txBox="1"/>
          <p:nvPr/>
        </p:nvSpPr>
        <p:spPr>
          <a:xfrm>
            <a:off x="284625" y="1550875"/>
            <a:ext cx="31917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Golden Cross Date: 08-21-2018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50 DMA X 200 DMA: $49.79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Stock Price:$45.60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a bullish stock by experts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Market Share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 Investment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Advanced Micro Devices (AMD)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685801" y="233661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 Stock Price $23.52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Golden Cross Date: 06/12/2018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Price 50 DMA X 200 DMA: $15.73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Q2: EPS of $0.14 beat by $0.01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Growing in the CPU and GPU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Blockchain involvement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4350" y="864216"/>
            <a:ext cx="947100" cy="9471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825" y="2065800"/>
            <a:ext cx="6809274" cy="441927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39700" y="203675"/>
            <a:ext cx="7845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McDonald’s Corporation (MCD)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2024" y="925602"/>
            <a:ext cx="787500" cy="7875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04" name="Google Shape;2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300" y="1849975"/>
            <a:ext cx="6385050" cy="49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26"/>
          <p:cNvSpPr txBox="1"/>
          <p:nvPr/>
        </p:nvSpPr>
        <p:spPr>
          <a:xfrm>
            <a:off x="439700" y="1378200"/>
            <a:ext cx="5204100" cy="3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Stock Price: $181.35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Golden Cross Date: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10/25/2018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50 DMA X 200 DMA: $165.50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Q4: EPS of 1.97 beat by $0.08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Dividend Yield: 2.57%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Q4-Global comparable sales increase by 4.5%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sturdy business and a great dividend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00" y="4905600"/>
            <a:ext cx="2748051" cy="16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462175" y="492275"/>
            <a:ext cx="10131300" cy="43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YUM! Brands, Inc. (YUM)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62175" y="1684650"/>
            <a:ext cx="4452300" cy="34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Formerly Tricon Global Restaurants, Inc., is an American fast food company.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Fortune 500 corporation, Yum! operates the brands Taco Bell, Kfc,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Pizza Hut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Yum’s business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Yum China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Golden cross: 9-21-2018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Golden cross price: 89.00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 Stock Price: 95.93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7125" y="821600"/>
            <a:ext cx="957600" cy="9117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500" y="1733300"/>
            <a:ext cx="6705224" cy="49910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