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3E41-3931-4474-867A-46214EFACBC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5FFD2-065D-4FBA-BD26-344526EE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C303-6106-487E-A1F1-07149F14B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1A47-F42D-9644-576F-5817173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06224-A49B-495E-A7C0-98E9F94A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0A7F-6D0B-7D5C-17B5-AA35961E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960E-91CD-16D6-ADDF-6BF1B055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D7C3-1B56-A5C9-3918-49F6215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EC1F-D70B-A4AC-4BA7-7CDA30CE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6E759-914C-EDB3-945D-D3659D66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9B9A-2AC6-0F08-DA34-89569D9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A337-8B14-6BBF-285E-EF44DCFB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4103-E930-FEDE-C69D-24FE6D8F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708F5-EB66-4FAC-B4F1-FCDE4C7D9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DC4A5-6FAA-4B57-6CE5-BB83347C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FCC-39F9-F3BD-D18C-4902A91E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07F3-79F6-58B9-5165-D67F9990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3093-BE58-2EE8-D9BA-17F60EF9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08DF-2C6B-4C47-3573-20620A22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DDCC-DDA9-AD66-E742-3E4CE067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AFA6-B637-027C-5E3C-59A7A157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294F-868B-329A-03BE-2DE8EC01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92A8-84B6-4B49-0B5C-050DF587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49B7-3F57-420D-96C9-18310B1E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3D10-ACC2-D839-DA2C-F294CA85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6B00-3BEE-4CCF-A8F8-1CDE9050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46B0-E751-CC95-A2C5-129FD432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8D08-8BD0-4CEF-EB53-5AF6A861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FD84-2A18-4875-28EA-EB094D0E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C63B-5B0D-09B0-CD78-1A530763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80907-B84C-1CDC-8D04-BDB0A580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6419-4763-E04D-7B3A-5FBB4832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BA47-C948-E2D1-F9AB-D597BBFE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3CCCE-8732-2CE0-31A3-C76BCA6C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2395-F555-5FA7-E7D5-A8FF0EE5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7D1A-6ED9-3F8F-9015-831CDFF2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72E3-4487-4D3B-9C7C-3493B556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95F72-8AFF-960F-EF4B-469DB8B99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A644C-1B63-FF37-11A1-8A8B62A9A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98047-7FFE-9BAC-60D8-579E47E4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29B23-750F-92D5-D55C-8B9A83B8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4F041-D752-819B-00CA-87B7D44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28B9-0FAC-EC12-CA10-F32701B2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C9061-AA8C-62A9-7B48-03F39136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DAFC-2044-00B0-A8F5-C192C4E8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185E2-EFE1-D52F-620E-C363E0B9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1BDD7-F762-2CC8-5C3C-E947D021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E65F7-0682-CAAB-63ED-6F34CF73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65350-649F-35EA-6C6F-E8D3DCF7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AE3-5A4F-03E7-4CC0-31E5302F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9747-A13F-B683-996F-44EB90B6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0E96E-2774-6446-24D1-94C16E73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6459-07D9-25E1-14E8-FC044591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C375-15FC-2591-E454-D0B86102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B733-9A50-1FBD-32D8-107408DD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980B-0C5A-2DE1-D9A7-1BEABF3A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823B1-BDE4-2034-B832-627D6B0A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0F37C-9D5C-E300-E766-1E3F73F2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C2A00-354D-AA1B-9FA2-86FAEF4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DF88-827C-63A0-512A-2F2DA602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E43E-8CA6-FA45-F55C-6901C6E5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C9258-5B02-695E-9FD5-4A5A82A6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08DB-CDEC-168E-A345-B4EFCF113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BECC-4EAD-F8FA-30E9-7997076BB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D4-65B0-4AC8-8E6A-AA73C1AFB64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6ECF-F7E7-B625-667B-3CB00174C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EF18-7EE1-9243-79FB-D8E46573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15068-3FA7-41D3-836A-B7496AF1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450648-E6AD-2388-496D-B64B96F6D78D}"/>
              </a:ext>
            </a:extLst>
          </p:cNvPr>
          <p:cNvGrpSpPr/>
          <p:nvPr/>
        </p:nvGrpSpPr>
        <p:grpSpPr>
          <a:xfrm>
            <a:off x="4610780" y="1564092"/>
            <a:ext cx="1955272" cy="2949023"/>
            <a:chOff x="1502874" y="1704315"/>
            <a:chExt cx="1231273" cy="29242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A84D1A-0FEC-FB6B-A74E-33256939E411}"/>
                </a:ext>
              </a:extLst>
            </p:cNvPr>
            <p:cNvSpPr/>
            <p:nvPr/>
          </p:nvSpPr>
          <p:spPr>
            <a:xfrm>
              <a:off x="1502874" y="1704315"/>
              <a:ext cx="1231272" cy="2924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50CD7F-39EC-2141-EAAD-0CC3F9597269}"/>
                </a:ext>
              </a:extLst>
            </p:cNvPr>
            <p:cNvCxnSpPr/>
            <p:nvPr/>
          </p:nvCxnSpPr>
          <p:spPr>
            <a:xfrm>
              <a:off x="1511929" y="2018923"/>
              <a:ext cx="12222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A14853-D401-F8D9-0AE6-904E0441B643}"/>
              </a:ext>
            </a:extLst>
          </p:cNvPr>
          <p:cNvGrpSpPr/>
          <p:nvPr/>
        </p:nvGrpSpPr>
        <p:grpSpPr>
          <a:xfrm>
            <a:off x="8361717" y="1594164"/>
            <a:ext cx="2080351" cy="2299198"/>
            <a:chOff x="1482594" y="1704314"/>
            <a:chExt cx="1231274" cy="29242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3CAC4E-CA03-DFD5-35D4-CBA1F75CEB0D}"/>
                </a:ext>
              </a:extLst>
            </p:cNvPr>
            <p:cNvSpPr/>
            <p:nvPr/>
          </p:nvSpPr>
          <p:spPr>
            <a:xfrm>
              <a:off x="1482594" y="1704314"/>
              <a:ext cx="1231272" cy="2924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E2B61C-2BA7-3BF8-055F-CDA0062D33DD}"/>
                </a:ext>
              </a:extLst>
            </p:cNvPr>
            <p:cNvCxnSpPr/>
            <p:nvPr/>
          </p:nvCxnSpPr>
          <p:spPr>
            <a:xfrm>
              <a:off x="1491650" y="2041574"/>
              <a:ext cx="12222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E4CBAE4-B305-7CF7-ABC8-4EBCC5DAF015}"/>
              </a:ext>
            </a:extLst>
          </p:cNvPr>
          <p:cNvSpPr txBox="1"/>
          <p:nvPr/>
        </p:nvSpPr>
        <p:spPr>
          <a:xfrm>
            <a:off x="4781035" y="1592171"/>
            <a:ext cx="179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Khoa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2C4AF2-E5FB-A86B-A382-AE82531756BD}"/>
              </a:ext>
            </a:extLst>
          </p:cNvPr>
          <p:cNvGrpSpPr/>
          <p:nvPr/>
        </p:nvGrpSpPr>
        <p:grpSpPr>
          <a:xfrm>
            <a:off x="1746912" y="1508449"/>
            <a:ext cx="5756494" cy="3460533"/>
            <a:chOff x="1771655" y="1510463"/>
            <a:chExt cx="5756494" cy="34605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DDDF1C-580E-5692-AEFA-BF3CF3B905D5}"/>
                </a:ext>
              </a:extLst>
            </p:cNvPr>
            <p:cNvGrpSpPr/>
            <p:nvPr/>
          </p:nvGrpSpPr>
          <p:grpSpPr>
            <a:xfrm>
              <a:off x="1771655" y="1510463"/>
              <a:ext cx="2351632" cy="3460533"/>
              <a:chOff x="1484765" y="1427544"/>
              <a:chExt cx="2351632" cy="34605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B0CAFCD-60CB-0155-5336-13925D22A5E7}"/>
                  </a:ext>
                </a:extLst>
              </p:cNvPr>
              <p:cNvGrpSpPr/>
              <p:nvPr/>
            </p:nvGrpSpPr>
            <p:grpSpPr>
              <a:xfrm>
                <a:off x="1484767" y="1427544"/>
                <a:ext cx="1963548" cy="3460533"/>
                <a:chOff x="1511928" y="1723114"/>
                <a:chExt cx="1963548" cy="34605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FF6CFBF-35E0-AD10-719E-9FD3BBC8EB81}"/>
                    </a:ext>
                  </a:extLst>
                </p:cNvPr>
                <p:cNvSpPr/>
                <p:nvPr/>
              </p:nvSpPr>
              <p:spPr>
                <a:xfrm>
                  <a:off x="1511930" y="1723114"/>
                  <a:ext cx="1963546" cy="34605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623BBC4-E1B7-74F8-AC1B-A338E0E5F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1928" y="2097210"/>
                  <a:ext cx="196354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D4F1D-2F26-A3BD-4DB0-50E2E671A3C3}"/>
                  </a:ext>
                </a:extLst>
              </p:cNvPr>
              <p:cNvSpPr txBox="1"/>
              <p:nvPr/>
            </p:nvSpPr>
            <p:spPr>
              <a:xfrm>
                <a:off x="1591910" y="1442370"/>
                <a:ext cx="1740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Sinh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viên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7B9EF0-B9E8-40BC-B784-60F1D213858F}"/>
                  </a:ext>
                </a:extLst>
              </p:cNvPr>
              <p:cNvSpPr txBox="1"/>
              <p:nvPr/>
            </p:nvSpPr>
            <p:spPr>
              <a:xfrm>
                <a:off x="1484765" y="2137667"/>
                <a:ext cx="1963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SV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B7D591-CE73-A6CA-08F7-909F38983059}"/>
                  </a:ext>
                </a:extLst>
              </p:cNvPr>
              <p:cNvSpPr txBox="1"/>
              <p:nvPr/>
            </p:nvSpPr>
            <p:spPr>
              <a:xfrm>
                <a:off x="1489290" y="2381530"/>
                <a:ext cx="2347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Giới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D44BE1-72E1-3B75-E17B-AEB9DD8F920A}"/>
                </a:ext>
              </a:extLst>
            </p:cNvPr>
            <p:cNvSpPr txBox="1"/>
            <p:nvPr/>
          </p:nvSpPr>
          <p:spPr>
            <a:xfrm>
              <a:off x="1771656" y="1909451"/>
              <a:ext cx="575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Mã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ID SV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FB7F1E-6E31-D84B-7828-6C12AD89ED80}"/>
              </a:ext>
            </a:extLst>
          </p:cNvPr>
          <p:cNvGrpSpPr/>
          <p:nvPr/>
        </p:nvGrpSpPr>
        <p:grpSpPr>
          <a:xfrm>
            <a:off x="1684905" y="2775584"/>
            <a:ext cx="2264104" cy="2193398"/>
            <a:chOff x="1684905" y="2775584"/>
            <a:chExt cx="2264104" cy="21933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993623-8CC1-CEA5-E44F-2B86D2A5F9A5}"/>
                </a:ext>
              </a:extLst>
            </p:cNvPr>
            <p:cNvSpPr txBox="1"/>
            <p:nvPr/>
          </p:nvSpPr>
          <p:spPr>
            <a:xfrm>
              <a:off x="1767124" y="2775584"/>
              <a:ext cx="2181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Khóa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1101C1-19F0-D0ED-D275-17DBD1E8FD2A}"/>
                </a:ext>
              </a:extLst>
            </p:cNvPr>
            <p:cNvSpPr txBox="1"/>
            <p:nvPr/>
          </p:nvSpPr>
          <p:spPr>
            <a:xfrm>
              <a:off x="1779855" y="3053963"/>
              <a:ext cx="18561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Quê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Quán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Ngày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Sinh</a:t>
              </a: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Lớp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SDT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4FBD08-04B2-EDD6-3F45-2A17D853E5DE}"/>
                </a:ext>
              </a:extLst>
            </p:cNvPr>
            <p:cNvSpPr txBox="1"/>
            <p:nvPr/>
          </p:nvSpPr>
          <p:spPr>
            <a:xfrm>
              <a:off x="1684905" y="4392233"/>
              <a:ext cx="2118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SV dk hoc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1EF6BF-2EB5-5BE3-F444-31A52AC9B266}"/>
                </a:ext>
              </a:extLst>
            </p:cNvPr>
            <p:cNvSpPr txBox="1"/>
            <p:nvPr/>
          </p:nvSpPr>
          <p:spPr>
            <a:xfrm>
              <a:off x="1684905" y="4630428"/>
              <a:ext cx="1951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SV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huy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dk hoc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826CC4-66E6-6207-9D37-42B2C8CB7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840" y="4402294"/>
              <a:ext cx="1932772" cy="364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DA0ADB2-2A22-AFFE-F34F-51D69C677668}"/>
              </a:ext>
            </a:extLst>
          </p:cNvPr>
          <p:cNvSpPr txBox="1"/>
          <p:nvPr/>
        </p:nvSpPr>
        <p:spPr>
          <a:xfrm>
            <a:off x="4676746" y="1985146"/>
            <a:ext cx="2381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ID khoa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16E3D7-48B3-9613-5DF2-4587F09C82AC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610780" y="3038604"/>
            <a:ext cx="19552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737CE1-5997-400F-91E8-CC88D4156C68}"/>
              </a:ext>
            </a:extLst>
          </p:cNvPr>
          <p:cNvSpPr txBox="1"/>
          <p:nvPr/>
        </p:nvSpPr>
        <p:spPr>
          <a:xfrm>
            <a:off x="4699870" y="3112791"/>
            <a:ext cx="32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SV khoa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Môn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F5F253-F62A-5DA4-7745-001AEAFE1B44}"/>
              </a:ext>
            </a:extLst>
          </p:cNvPr>
          <p:cNvSpPr txBox="1"/>
          <p:nvPr/>
        </p:nvSpPr>
        <p:spPr>
          <a:xfrm>
            <a:off x="8336289" y="1938941"/>
            <a:ext cx="2476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370E98-276E-C4C5-3E5E-08BE0070CF9F}"/>
              </a:ext>
            </a:extLst>
          </p:cNvPr>
          <p:cNvCxnSpPr>
            <a:cxnSpLocks/>
          </p:cNvCxnSpPr>
          <p:nvPr/>
        </p:nvCxnSpPr>
        <p:spPr>
          <a:xfrm>
            <a:off x="8373030" y="3235853"/>
            <a:ext cx="21057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4F2DAC-803A-CAB5-E111-2446E101C078}"/>
              </a:ext>
            </a:extLst>
          </p:cNvPr>
          <p:cNvSpPr txBox="1"/>
          <p:nvPr/>
        </p:nvSpPr>
        <p:spPr>
          <a:xfrm>
            <a:off x="8331824" y="3235853"/>
            <a:ext cx="213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Xoa</a:t>
            </a:r>
            <a:r>
              <a:rPr lang="en-US" dirty="0"/>
              <a:t> </a:t>
            </a:r>
            <a:r>
              <a:rPr lang="en-US" dirty="0" err="1"/>
              <a:t>mon</a:t>
            </a:r>
            <a:r>
              <a:rPr lang="en-US" dirty="0"/>
              <a:t> hoc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83B5B3-E837-10F5-25EA-60EE588A0705}"/>
              </a:ext>
            </a:extLst>
          </p:cNvPr>
          <p:cNvSpPr txBox="1"/>
          <p:nvPr/>
        </p:nvSpPr>
        <p:spPr>
          <a:xfrm>
            <a:off x="8525999" y="1564092"/>
            <a:ext cx="14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Môn </a:t>
            </a:r>
            <a:r>
              <a:rPr lang="en-US" b="1" dirty="0" err="1"/>
              <a:t>học</a:t>
            </a:r>
            <a:endParaRPr lang="en-US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8FF9B3-ECF1-EF59-5135-16273053D7EB}"/>
              </a:ext>
            </a:extLst>
          </p:cNvPr>
          <p:cNvSpPr/>
          <p:nvPr/>
        </p:nvSpPr>
        <p:spPr>
          <a:xfrm>
            <a:off x="3735205" y="162375"/>
            <a:ext cx="3579140" cy="461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42ED8E-801F-124E-7C25-17FC6C6DE204}"/>
              </a:ext>
            </a:extLst>
          </p:cNvPr>
          <p:cNvSpPr txBox="1"/>
          <p:nvPr/>
        </p:nvSpPr>
        <p:spPr>
          <a:xfrm>
            <a:off x="3908125" y="205200"/>
            <a:ext cx="379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kí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FC9D27-8CEB-EF55-C329-13D5AD8A8F36}"/>
              </a:ext>
            </a:extLst>
          </p:cNvPr>
          <p:cNvCxnSpPr>
            <a:cxnSpLocks/>
          </p:cNvCxnSpPr>
          <p:nvPr/>
        </p:nvCxnSpPr>
        <p:spPr>
          <a:xfrm>
            <a:off x="3710457" y="1707941"/>
            <a:ext cx="807364" cy="5106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ECBB9A-0CCA-EE5F-75B8-726691210F0E}"/>
              </a:ext>
            </a:extLst>
          </p:cNvPr>
          <p:cNvSpPr txBox="1"/>
          <p:nvPr/>
        </p:nvSpPr>
        <p:spPr>
          <a:xfrm>
            <a:off x="3687916" y="1375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16C5D2-8C03-DA64-E1E8-A9F2F177A347}"/>
              </a:ext>
            </a:extLst>
          </p:cNvPr>
          <p:cNvSpPr txBox="1"/>
          <p:nvPr/>
        </p:nvSpPr>
        <p:spPr>
          <a:xfrm>
            <a:off x="4219670" y="1874131"/>
            <a:ext cx="45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AA746B-1D87-8F92-62DC-E8FB63689F31}"/>
              </a:ext>
            </a:extLst>
          </p:cNvPr>
          <p:cNvCxnSpPr/>
          <p:nvPr/>
        </p:nvCxnSpPr>
        <p:spPr>
          <a:xfrm>
            <a:off x="6573618" y="2376442"/>
            <a:ext cx="1762668" cy="1293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628E6AD-591C-3588-7A69-28DDB6B30BA4}"/>
              </a:ext>
            </a:extLst>
          </p:cNvPr>
          <p:cNvSpPr txBox="1"/>
          <p:nvPr/>
        </p:nvSpPr>
        <p:spPr>
          <a:xfrm>
            <a:off x="6547188" y="205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56E7A8-56C1-07EC-4A97-811A8C256B21}"/>
              </a:ext>
            </a:extLst>
          </p:cNvPr>
          <p:cNvSpPr txBox="1"/>
          <p:nvPr/>
        </p:nvSpPr>
        <p:spPr>
          <a:xfrm>
            <a:off x="7977347" y="3305183"/>
            <a:ext cx="39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9615D4-22C8-7702-6E47-EB9C2275F9CB}"/>
              </a:ext>
            </a:extLst>
          </p:cNvPr>
          <p:cNvSpPr/>
          <p:nvPr/>
        </p:nvSpPr>
        <p:spPr>
          <a:xfrm>
            <a:off x="9539927" y="4438777"/>
            <a:ext cx="2187598" cy="241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A2408C7-BED7-8284-2737-F3135005BF0E}"/>
              </a:ext>
            </a:extLst>
          </p:cNvPr>
          <p:cNvCxnSpPr>
            <a:cxnSpLocks/>
          </p:cNvCxnSpPr>
          <p:nvPr/>
        </p:nvCxnSpPr>
        <p:spPr>
          <a:xfrm>
            <a:off x="9539927" y="4730787"/>
            <a:ext cx="21875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E2F081-BE92-6ABE-1F39-A17AD901E0D9}"/>
              </a:ext>
            </a:extLst>
          </p:cNvPr>
          <p:cNvSpPr txBox="1"/>
          <p:nvPr/>
        </p:nvSpPr>
        <p:spPr>
          <a:xfrm>
            <a:off x="9599665" y="4383441"/>
            <a:ext cx="22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SV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95617-F6EB-78E4-8FE2-962079B5E089}"/>
              </a:ext>
            </a:extLst>
          </p:cNvPr>
          <p:cNvSpPr txBox="1"/>
          <p:nvPr/>
        </p:nvSpPr>
        <p:spPr>
          <a:xfrm>
            <a:off x="9629348" y="4799705"/>
            <a:ext cx="182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Mã</a:t>
            </a:r>
            <a:r>
              <a:rPr lang="en-US" dirty="0"/>
              <a:t> ID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ID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6C612D-E3E8-46CC-635C-9E539B964904}"/>
              </a:ext>
            </a:extLst>
          </p:cNvPr>
          <p:cNvCxnSpPr>
            <a:cxnSpLocks/>
          </p:cNvCxnSpPr>
          <p:nvPr/>
        </p:nvCxnSpPr>
        <p:spPr>
          <a:xfrm>
            <a:off x="9539927" y="5571343"/>
            <a:ext cx="21875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1EF3194-F7BA-D22A-764C-A7AFB9BF1999}"/>
              </a:ext>
            </a:extLst>
          </p:cNvPr>
          <p:cNvSpPr txBox="1"/>
          <p:nvPr/>
        </p:nvSpPr>
        <p:spPr>
          <a:xfrm>
            <a:off x="9539927" y="5618275"/>
            <a:ext cx="170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SV</a:t>
            </a:r>
          </a:p>
          <a:p>
            <a:r>
              <a:rPr lang="en-US" dirty="0" err="1"/>
              <a:t>Xóa</a:t>
            </a:r>
            <a:r>
              <a:rPr lang="en-US" dirty="0"/>
              <a:t> SV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34B151-B1B6-387F-A385-ED792BE7AB05}"/>
              </a:ext>
            </a:extLst>
          </p:cNvPr>
          <p:cNvCxnSpPr/>
          <p:nvPr/>
        </p:nvCxnSpPr>
        <p:spPr>
          <a:xfrm>
            <a:off x="10086680" y="3893362"/>
            <a:ext cx="0" cy="545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8C8661-5C83-3834-E13B-9B656C1A1906}"/>
              </a:ext>
            </a:extLst>
          </p:cNvPr>
          <p:cNvCxnSpPr/>
          <p:nvPr/>
        </p:nvCxnSpPr>
        <p:spPr>
          <a:xfrm>
            <a:off x="3670612" y="4968982"/>
            <a:ext cx="5869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Vector Phẳng Dễ Thương Biểu Tượng Sinh Viên Tốt Nghiệp Hoạt Hình | Công cụ  đồ họa PSD Tải xuống miễn phí - Pikbest">
            <a:extLst>
              <a:ext uri="{FF2B5EF4-FFF2-40B4-BE49-F238E27FC236}">
                <a16:creationId xmlns:a16="http://schemas.microsoft.com/office/drawing/2014/main" id="{61A2654E-3B5B-BFFC-975D-3826BD654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72C36-E8D1-75FF-8300-C312DF75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7" y="687375"/>
            <a:ext cx="630205" cy="630205"/>
          </a:xfrm>
          <a:prstGeom prst="rect">
            <a:avLst/>
          </a:prstGeom>
        </p:spPr>
      </p:pic>
      <p:sp>
        <p:nvSpPr>
          <p:cNvPr id="7" name="AutoShape 8" descr="Vector icon giáo dục học tập 1 - Free.Vector6.com">
            <a:extLst>
              <a:ext uri="{FF2B5EF4-FFF2-40B4-BE49-F238E27FC236}">
                <a16:creationId xmlns:a16="http://schemas.microsoft.com/office/drawing/2014/main" id="{79A49ED0-D324-F987-BB55-A574AF73F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AE0F5-CE49-99A3-F4FC-1CE542CAA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460" y="979874"/>
            <a:ext cx="304944" cy="3049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441C78-4284-4454-C037-ECE0016AB17F}"/>
              </a:ext>
            </a:extLst>
          </p:cNvPr>
          <p:cNvCxnSpPr>
            <a:cxnSpLocks/>
          </p:cNvCxnSpPr>
          <p:nvPr/>
        </p:nvCxnSpPr>
        <p:spPr>
          <a:xfrm flipH="1">
            <a:off x="1184000" y="1404539"/>
            <a:ext cx="1" cy="52419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AD02-E292-683E-BF08-8DAF22E08283}"/>
              </a:ext>
            </a:extLst>
          </p:cNvPr>
          <p:cNvCxnSpPr/>
          <p:nvPr/>
        </p:nvCxnSpPr>
        <p:spPr>
          <a:xfrm flipH="1">
            <a:off x="5791200" y="1404539"/>
            <a:ext cx="1" cy="52419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FDC48-25BD-046C-6598-F4817BDA1B2A}"/>
              </a:ext>
            </a:extLst>
          </p:cNvPr>
          <p:cNvCxnSpPr/>
          <p:nvPr/>
        </p:nvCxnSpPr>
        <p:spPr>
          <a:xfrm flipH="1">
            <a:off x="10503932" y="1404541"/>
            <a:ext cx="1" cy="52419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99FB12-F9F7-AD32-D854-99258B3667B4}"/>
              </a:ext>
            </a:extLst>
          </p:cNvPr>
          <p:cNvCxnSpPr>
            <a:cxnSpLocks/>
          </p:cNvCxnSpPr>
          <p:nvPr/>
        </p:nvCxnSpPr>
        <p:spPr>
          <a:xfrm flipH="1">
            <a:off x="1298660" y="1891405"/>
            <a:ext cx="4505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A6C2C4-8F96-38AF-9AA5-5B51665E44AA}"/>
              </a:ext>
            </a:extLst>
          </p:cNvPr>
          <p:cNvSpPr txBox="1"/>
          <p:nvPr/>
        </p:nvSpPr>
        <p:spPr>
          <a:xfrm>
            <a:off x="2240530" y="1601689"/>
            <a:ext cx="299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Cung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pic>
        <p:nvPicPr>
          <p:cNvPr id="1034" name="Picture 10" descr="THE PRINTER">
            <a:extLst>
              <a:ext uri="{FF2B5EF4-FFF2-40B4-BE49-F238E27FC236}">
                <a16:creationId xmlns:a16="http://schemas.microsoft.com/office/drawing/2014/main" id="{DDAE240E-978C-082F-84CF-780D6DBB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20" y="814923"/>
            <a:ext cx="469895" cy="4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5AEBFA-3ED7-FBE9-4F7D-23109D4E6340}"/>
              </a:ext>
            </a:extLst>
          </p:cNvPr>
          <p:cNvCxnSpPr/>
          <p:nvPr/>
        </p:nvCxnSpPr>
        <p:spPr>
          <a:xfrm>
            <a:off x="1183999" y="2491915"/>
            <a:ext cx="462420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BC2105-E4D3-4D8C-8015-193CDDEFBC59}"/>
              </a:ext>
            </a:extLst>
          </p:cNvPr>
          <p:cNvSpPr txBox="1"/>
          <p:nvPr/>
        </p:nvSpPr>
        <p:spPr>
          <a:xfrm>
            <a:off x="2249080" y="2155686"/>
            <a:ext cx="272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92F9EFE4-53E2-41C8-F077-9B03C0A05891}"/>
              </a:ext>
            </a:extLst>
          </p:cNvPr>
          <p:cNvCxnSpPr/>
          <p:nvPr/>
        </p:nvCxnSpPr>
        <p:spPr>
          <a:xfrm flipH="1">
            <a:off x="1236764" y="3999628"/>
            <a:ext cx="451867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558592A-D628-F9B6-3F85-7518D011B378}"/>
              </a:ext>
            </a:extLst>
          </p:cNvPr>
          <p:cNvSpPr txBox="1"/>
          <p:nvPr/>
        </p:nvSpPr>
        <p:spPr>
          <a:xfrm>
            <a:off x="2501048" y="367897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0AE8C60-9A4F-59BC-A2FA-D8FC1E5C458E}"/>
              </a:ext>
            </a:extLst>
          </p:cNvPr>
          <p:cNvCxnSpPr/>
          <p:nvPr/>
        </p:nvCxnSpPr>
        <p:spPr>
          <a:xfrm>
            <a:off x="5791200" y="2956710"/>
            <a:ext cx="46996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40EA41C-5C48-48D9-5782-431E483EBA6D}"/>
              </a:ext>
            </a:extLst>
          </p:cNvPr>
          <p:cNvSpPr txBox="1"/>
          <p:nvPr/>
        </p:nvSpPr>
        <p:spPr>
          <a:xfrm>
            <a:off x="6072844" y="267924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79AB474-5B56-5F11-289C-78970ED1722A}"/>
              </a:ext>
            </a:extLst>
          </p:cNvPr>
          <p:cNvCxnSpPr/>
          <p:nvPr/>
        </p:nvCxnSpPr>
        <p:spPr>
          <a:xfrm flipH="1">
            <a:off x="5804267" y="3456160"/>
            <a:ext cx="469966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45470A3-AAA6-C41B-C3F2-9C25B9D29FB2}"/>
              </a:ext>
            </a:extLst>
          </p:cNvPr>
          <p:cNvSpPr txBox="1"/>
          <p:nvPr/>
        </p:nvSpPr>
        <p:spPr>
          <a:xfrm>
            <a:off x="6096000" y="315748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2BE41-961C-D2C9-DD4B-2B71978F2840}"/>
              </a:ext>
            </a:extLst>
          </p:cNvPr>
          <p:cNvSpPr txBox="1"/>
          <p:nvPr/>
        </p:nvSpPr>
        <p:spPr>
          <a:xfrm>
            <a:off x="543074" y="209103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RegisterToStudy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730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F6411A-A65F-2432-9A9D-EDB4C7BF0EE8}"/>
              </a:ext>
            </a:extLst>
          </p:cNvPr>
          <p:cNvCxnSpPr>
            <a:cxnSpLocks/>
          </p:cNvCxnSpPr>
          <p:nvPr/>
        </p:nvCxnSpPr>
        <p:spPr>
          <a:xfrm>
            <a:off x="2001247" y="1321558"/>
            <a:ext cx="0" cy="47431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119581-FF92-D798-1C5A-F46F4FCE3AE5}"/>
              </a:ext>
            </a:extLst>
          </p:cNvPr>
          <p:cNvCxnSpPr/>
          <p:nvPr/>
        </p:nvCxnSpPr>
        <p:spPr>
          <a:xfrm>
            <a:off x="8392896" y="1501960"/>
            <a:ext cx="0" cy="45627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48F666-4AC2-44EF-9B1E-AB81870A2C94}"/>
              </a:ext>
            </a:extLst>
          </p:cNvPr>
          <p:cNvCxnSpPr/>
          <p:nvPr/>
        </p:nvCxnSpPr>
        <p:spPr>
          <a:xfrm>
            <a:off x="5105605" y="1501960"/>
            <a:ext cx="0" cy="45627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CAD8A95-0A9A-9555-F02C-329637A4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45" y="1006456"/>
            <a:ext cx="630205" cy="630205"/>
          </a:xfrm>
          <a:prstGeom prst="rect">
            <a:avLst/>
          </a:prstGeom>
        </p:spPr>
      </p:pic>
      <p:pic>
        <p:nvPicPr>
          <p:cNvPr id="8" name="Picture 7" descr="THE PRINTER">
            <a:extLst>
              <a:ext uri="{FF2B5EF4-FFF2-40B4-BE49-F238E27FC236}">
                <a16:creationId xmlns:a16="http://schemas.microsoft.com/office/drawing/2014/main" id="{AFD223A3-06FC-4F9B-A154-B105361CB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00" y="994906"/>
            <a:ext cx="469895" cy="4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3A3B4-B2EC-3789-CE82-7883B8836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55" y="1006456"/>
            <a:ext cx="469895" cy="46989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872DE-8750-E2B0-ABD8-EBEEE004B96F}"/>
              </a:ext>
            </a:extLst>
          </p:cNvPr>
          <p:cNvCxnSpPr/>
          <p:nvPr/>
        </p:nvCxnSpPr>
        <p:spPr>
          <a:xfrm>
            <a:off x="2001247" y="2082297"/>
            <a:ext cx="3104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58B922-51B6-94BF-7099-617B1CF83002}"/>
              </a:ext>
            </a:extLst>
          </p:cNvPr>
          <p:cNvCxnSpPr/>
          <p:nvPr/>
        </p:nvCxnSpPr>
        <p:spPr>
          <a:xfrm>
            <a:off x="2001247" y="2679826"/>
            <a:ext cx="3104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B3CA91-9ED8-C48A-2338-E77D425CFE69}"/>
              </a:ext>
            </a:extLst>
          </p:cNvPr>
          <p:cNvCxnSpPr/>
          <p:nvPr/>
        </p:nvCxnSpPr>
        <p:spPr>
          <a:xfrm>
            <a:off x="5105605" y="3331675"/>
            <a:ext cx="32825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6C47D5-9CF5-C427-C5CF-9B42224C494D}"/>
              </a:ext>
            </a:extLst>
          </p:cNvPr>
          <p:cNvSpPr txBox="1"/>
          <p:nvPr/>
        </p:nvSpPr>
        <p:spPr>
          <a:xfrm>
            <a:off x="2831619" y="1743444"/>
            <a:ext cx="20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FFFA4-7AAC-FC9B-A98F-6B21936A9F89}"/>
              </a:ext>
            </a:extLst>
          </p:cNvPr>
          <p:cNvSpPr txBox="1"/>
          <p:nvPr/>
        </p:nvSpPr>
        <p:spPr>
          <a:xfrm>
            <a:off x="2444436" y="2330462"/>
            <a:ext cx="240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B8A2E8-81E6-3FB1-9D10-2BC398134639}"/>
              </a:ext>
            </a:extLst>
          </p:cNvPr>
          <p:cNvSpPr txBox="1"/>
          <p:nvPr/>
        </p:nvSpPr>
        <p:spPr>
          <a:xfrm>
            <a:off x="5586227" y="2962343"/>
            <a:ext cx="239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EA28A3-2CAB-59DD-599C-8A7EE3AAE507}"/>
              </a:ext>
            </a:extLst>
          </p:cNvPr>
          <p:cNvCxnSpPr/>
          <p:nvPr/>
        </p:nvCxnSpPr>
        <p:spPr>
          <a:xfrm flipH="1">
            <a:off x="5088047" y="3983525"/>
            <a:ext cx="3300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9180F9-8492-E422-EAE5-C101A518E591}"/>
              </a:ext>
            </a:extLst>
          </p:cNvPr>
          <p:cNvSpPr txBox="1"/>
          <p:nvPr/>
        </p:nvSpPr>
        <p:spPr>
          <a:xfrm>
            <a:off x="5511843" y="3639803"/>
            <a:ext cx="301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780BA4-C3C9-2F63-2544-D74571EB8AE9}"/>
              </a:ext>
            </a:extLst>
          </p:cNvPr>
          <p:cNvCxnSpPr/>
          <p:nvPr/>
        </p:nvCxnSpPr>
        <p:spPr>
          <a:xfrm flipH="1">
            <a:off x="2001247" y="4572000"/>
            <a:ext cx="3104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4041EB-DEA4-B557-46DF-277EA17D69EC}"/>
              </a:ext>
            </a:extLst>
          </p:cNvPr>
          <p:cNvSpPr txBox="1"/>
          <p:nvPr/>
        </p:nvSpPr>
        <p:spPr>
          <a:xfrm>
            <a:off x="2651306" y="4234308"/>
            <a:ext cx="256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FBD99-7F87-8049-E94F-FEE5AFD75F01}"/>
              </a:ext>
            </a:extLst>
          </p:cNvPr>
          <p:cNvSpPr txBox="1"/>
          <p:nvPr/>
        </p:nvSpPr>
        <p:spPr>
          <a:xfrm>
            <a:off x="458128" y="363319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CancleTheCourse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901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DF24-D7BA-EC98-B8A6-50A18B5D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0BA6BE-59E5-CADD-61F7-A6FCCF3D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45" y="1006456"/>
            <a:ext cx="630205" cy="630205"/>
          </a:xfrm>
          <a:prstGeom prst="rect">
            <a:avLst/>
          </a:prstGeom>
        </p:spPr>
      </p:pic>
      <p:pic>
        <p:nvPicPr>
          <p:cNvPr id="23" name="Picture 22" descr="THE PRINTER">
            <a:extLst>
              <a:ext uri="{FF2B5EF4-FFF2-40B4-BE49-F238E27FC236}">
                <a16:creationId xmlns:a16="http://schemas.microsoft.com/office/drawing/2014/main" id="{4948DAA2-3DD5-DAFF-6A3C-C25D50FF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00" y="994906"/>
            <a:ext cx="469895" cy="4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57C70B-D7E5-23FC-B61E-F85B16E4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322" y="1144087"/>
            <a:ext cx="304944" cy="30494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7D6B92-BB21-F00A-0194-5EC99DA8A359}"/>
              </a:ext>
            </a:extLst>
          </p:cNvPr>
          <p:cNvCxnSpPr>
            <a:cxnSpLocks/>
          </p:cNvCxnSpPr>
          <p:nvPr/>
        </p:nvCxnSpPr>
        <p:spPr>
          <a:xfrm flipH="1">
            <a:off x="2001248" y="1584539"/>
            <a:ext cx="1" cy="45356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399982-5156-8ACD-AB47-978A00C87C3E}"/>
              </a:ext>
            </a:extLst>
          </p:cNvPr>
          <p:cNvCxnSpPr/>
          <p:nvPr/>
        </p:nvCxnSpPr>
        <p:spPr>
          <a:xfrm flipH="1">
            <a:off x="8288721" y="1584539"/>
            <a:ext cx="1" cy="45356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92DC36-D05E-09F3-6D91-869F422FB7B8}"/>
              </a:ext>
            </a:extLst>
          </p:cNvPr>
          <p:cNvCxnSpPr/>
          <p:nvPr/>
        </p:nvCxnSpPr>
        <p:spPr>
          <a:xfrm flipH="1">
            <a:off x="5070640" y="1584539"/>
            <a:ext cx="1" cy="45356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22BB10-710E-FAE3-EF04-3AD99604D355}"/>
              </a:ext>
            </a:extLst>
          </p:cNvPr>
          <p:cNvCxnSpPr>
            <a:cxnSpLocks/>
          </p:cNvCxnSpPr>
          <p:nvPr/>
        </p:nvCxnSpPr>
        <p:spPr>
          <a:xfrm>
            <a:off x="1983841" y="1982709"/>
            <a:ext cx="3086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00D81D-F118-4848-4B0F-8F12538184CF}"/>
              </a:ext>
            </a:extLst>
          </p:cNvPr>
          <p:cNvCxnSpPr>
            <a:cxnSpLocks/>
          </p:cNvCxnSpPr>
          <p:nvPr/>
        </p:nvCxnSpPr>
        <p:spPr>
          <a:xfrm>
            <a:off x="2001248" y="2525917"/>
            <a:ext cx="3086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EB8EA6-42A4-4FD5-FC58-AB6C85E83DEC}"/>
              </a:ext>
            </a:extLst>
          </p:cNvPr>
          <p:cNvSpPr txBox="1"/>
          <p:nvPr/>
        </p:nvSpPr>
        <p:spPr>
          <a:xfrm>
            <a:off x="2981525" y="1680439"/>
            <a:ext cx="14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D69D1-4B5D-6FAC-024B-D10E299F7555}"/>
              </a:ext>
            </a:extLst>
          </p:cNvPr>
          <p:cNvSpPr txBox="1"/>
          <p:nvPr/>
        </p:nvSpPr>
        <p:spPr>
          <a:xfrm>
            <a:off x="2315275" y="2227151"/>
            <a:ext cx="26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C8CAAE-82BB-55BC-AE05-684A6C88DFAE}"/>
              </a:ext>
            </a:extLst>
          </p:cNvPr>
          <p:cNvCxnSpPr>
            <a:cxnSpLocks/>
          </p:cNvCxnSpPr>
          <p:nvPr/>
        </p:nvCxnSpPr>
        <p:spPr>
          <a:xfrm flipH="1">
            <a:off x="5070640" y="3096285"/>
            <a:ext cx="3218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68ED17-4065-5D23-81C7-90DE82B3E979}"/>
              </a:ext>
            </a:extLst>
          </p:cNvPr>
          <p:cNvSpPr txBox="1"/>
          <p:nvPr/>
        </p:nvSpPr>
        <p:spPr>
          <a:xfrm>
            <a:off x="5510008" y="2817488"/>
            <a:ext cx="276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EB5F3F-7FD2-88DA-F182-E40156F25BBA}"/>
              </a:ext>
            </a:extLst>
          </p:cNvPr>
          <p:cNvCxnSpPr/>
          <p:nvPr/>
        </p:nvCxnSpPr>
        <p:spPr>
          <a:xfrm flipH="1">
            <a:off x="2001247" y="3558012"/>
            <a:ext cx="3069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D43834-8AC7-E3B0-AE54-8C91197AEABB}"/>
              </a:ext>
            </a:extLst>
          </p:cNvPr>
          <p:cNvSpPr txBox="1"/>
          <p:nvPr/>
        </p:nvSpPr>
        <p:spPr>
          <a:xfrm>
            <a:off x="2517554" y="3232571"/>
            <a:ext cx="24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2716C8-9A68-1258-1948-0A6522FE7B15}"/>
              </a:ext>
            </a:extLst>
          </p:cNvPr>
          <p:cNvCxnSpPr/>
          <p:nvPr/>
        </p:nvCxnSpPr>
        <p:spPr>
          <a:xfrm>
            <a:off x="1983841" y="4128380"/>
            <a:ext cx="310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20A227-0002-72FF-89EA-3C6E6C65F120}"/>
              </a:ext>
            </a:extLst>
          </p:cNvPr>
          <p:cNvSpPr txBox="1"/>
          <p:nvPr/>
        </p:nvSpPr>
        <p:spPr>
          <a:xfrm>
            <a:off x="2804797" y="3842176"/>
            <a:ext cx="244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Hoàn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0B4B4-C3F2-68A4-B06D-CFDF5B3FF8C3}"/>
              </a:ext>
            </a:extLst>
          </p:cNvPr>
          <p:cNvSpPr txBox="1"/>
          <p:nvPr/>
        </p:nvSpPr>
        <p:spPr>
          <a:xfrm>
            <a:off x="190122" y="144855"/>
            <a:ext cx="481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StudentsViewSubjectInformation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5789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178</Words>
  <Application>Microsoft Office PowerPoint</Application>
  <PresentationFormat>Widescreen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Pnhi15122k5@gmail.com</dc:creator>
  <cp:lastModifiedBy>Nguyen Quoc Thanh</cp:lastModifiedBy>
  <cp:revision>5</cp:revision>
  <dcterms:created xsi:type="dcterms:W3CDTF">2024-09-20T02:59:17Z</dcterms:created>
  <dcterms:modified xsi:type="dcterms:W3CDTF">2024-09-27T04:06:17Z</dcterms:modified>
</cp:coreProperties>
</file>