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0" r:id="rId3"/>
    <p:sldId id="261" r:id="rId4"/>
    <p:sldId id="267" r:id="rId5"/>
    <p:sldId id="263" r:id="rId6"/>
    <p:sldId id="265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275665-3583-46A1-AA1F-0D2BB476D643}" v="316" dt="2021-12-12T04:19:34.1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6" autoAdjust="0"/>
    <p:restoredTop sz="65796" autoAdjust="0"/>
  </p:normalViewPr>
  <p:slideViewPr>
    <p:cSldViewPr snapToGrid="0">
      <p:cViewPr varScale="1">
        <p:scale>
          <a:sx n="71" d="100"/>
          <a:sy n="71" d="100"/>
        </p:scale>
        <p:origin x="4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9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[No</a:t>
            </a:r>
            <a:r>
              <a:rPr lang="en-US" baseline="0" dirty="0"/>
              <a:t> speaker notes required for this slide.]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42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[In your speaker notes, include an</a:t>
            </a:r>
            <a:r>
              <a:rPr lang="en-US" baseline="0" dirty="0"/>
              <a:t> explanation </a:t>
            </a:r>
            <a:r>
              <a:rPr lang="en-US" dirty="0"/>
              <a:t>of</a:t>
            </a:r>
            <a:r>
              <a:rPr lang="en-US" baseline="0" dirty="0"/>
              <a:t> the different requirements you determined for </a:t>
            </a:r>
            <a:r>
              <a:rPr lang="en-US" baseline="0" dirty="0" err="1"/>
              <a:t>DriverPass’s</a:t>
            </a:r>
            <a:r>
              <a:rPr lang="en-US" baseline="0" dirty="0"/>
              <a:t> system. What are the functional requirements you selected to describe? What are the nonfunctional requirements you selected to describe? Be sure to explain how these requirements meet </a:t>
            </a:r>
            <a:r>
              <a:rPr lang="en-US" baseline="0" dirty="0" err="1"/>
              <a:t>DriverPass’s</a:t>
            </a:r>
            <a:r>
              <a:rPr lang="en-US" baseline="0" dirty="0"/>
              <a:t> needs.]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64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[Explain</a:t>
            </a:r>
            <a:r>
              <a:rPr lang="en-US" baseline="0" dirty="0"/>
              <a:t> your diagram. Who are the different actors in the system? What are the different use cases? How did you account for </a:t>
            </a:r>
            <a:r>
              <a:rPr lang="en-US" baseline="0" dirty="0" err="1"/>
              <a:t>DriverPass’s</a:t>
            </a:r>
            <a:r>
              <a:rPr lang="en-US" baseline="0" dirty="0"/>
              <a:t> needs in your design? In your explanation, keep your audience in mind. Avoid the use of terms like “actors” and “use cases” in your explanation.]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35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[Explain</a:t>
            </a:r>
            <a:r>
              <a:rPr lang="en-US" baseline="0" dirty="0"/>
              <a:t> your diagram. Which use case are you breaking down? What are the steps for this use case? How did you account for </a:t>
            </a:r>
            <a:r>
              <a:rPr lang="en-US" baseline="0" dirty="0" err="1"/>
              <a:t>DriverPass’s</a:t>
            </a:r>
            <a:r>
              <a:rPr lang="en-US" baseline="0" dirty="0"/>
              <a:t> needs in your design? In your explanation, keep your audience in mind. Avoid the use of technical terms such as “nodes,” “control flows,” and so on.]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84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[How</a:t>
            </a:r>
            <a:r>
              <a:rPr lang="en-US" baseline="0" dirty="0"/>
              <a:t> did you consider security in your design? In your explanation, keep your audience in mind by avoiding the use of technical terms.]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11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[What are the limitations of your design?</a:t>
            </a:r>
            <a:r>
              <a:rPr lang="en-US" baseline="0" dirty="0"/>
              <a:t> In your explanation, keep your audience in mind by avoiding the use </a:t>
            </a:r>
            <a:r>
              <a:rPr lang="en-US" baseline="0"/>
              <a:t>of technical </a:t>
            </a:r>
            <a:r>
              <a:rPr lang="en-US" baseline="0" dirty="0"/>
              <a:t>terms.]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6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DriverPass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System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[Anh Tran]</a:t>
            </a:r>
            <a:endParaRPr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18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Functional requirement:</a:t>
            </a:r>
            <a:endParaRPr lang="en-US" sz="2400">
              <a:solidFill>
                <a:srgbClr val="000000"/>
              </a:solidFill>
              <a:cs typeface="Calibri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cs typeface="Calibri"/>
              </a:rPr>
              <a:t>Making appointments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cs typeface="Calibri"/>
              </a:rPr>
              <a:t>Access to learning materials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cs typeface="Calibri"/>
              </a:rPr>
              <a:t>Take practice test</a:t>
            </a:r>
          </a:p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Nonfunctional requirement: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cs typeface="Calibri"/>
              </a:rPr>
              <a:t>Security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cs typeface="Calibri"/>
              </a:rPr>
              <a:t>Download speed of learning materials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cs typeface="Calibri"/>
              </a:rPr>
              <a:t>Able to access from any platform and any devices</a:t>
            </a:r>
          </a:p>
          <a:p>
            <a:pPr lvl="1"/>
            <a:endParaRPr lang="en-US" sz="2000" dirty="0">
              <a:solidFill>
                <a:srgbClr val="000000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588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Case Diagram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5E35B583-A417-4374-BE2C-DB56C8A03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128299" y="801866"/>
            <a:ext cx="5230634" cy="5230634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642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Activity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Diagram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1DD468D-E32F-444E-BE34-9B29F2F97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112716" y="801866"/>
            <a:ext cx="3261800" cy="5230634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405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This system only allow users with verified information to gain access to the learning materials and schedule appointments</a:t>
            </a:r>
          </a:p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Validating user input</a:t>
            </a:r>
          </a:p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Any exploits will notify admin</a:t>
            </a:r>
          </a:p>
          <a:p>
            <a:endParaRPr lang="en-US" sz="2400" dirty="0">
              <a:solidFill>
                <a:srgbClr val="000000"/>
              </a:solidFill>
              <a:cs typeface="Calibri" panose="020F0502020204030204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84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If cloud service provider has problems, the system might not be able to access while the server is in maintenance</a:t>
            </a:r>
            <a:endParaRPr lang="en-US" sz="2400" dirty="0">
              <a:solidFill>
                <a:srgbClr val="000000"/>
              </a:solidFill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Constant update with new regulations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51416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WebD281</Template>
  <TotalTime>1342</TotalTime>
  <Words>308</Words>
  <Application>Microsoft Office PowerPoint</Application>
  <PresentationFormat>Widescreen</PresentationFormat>
  <Paragraphs>24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DriverPass System Analysis</vt:lpstr>
      <vt:lpstr>System Requirements</vt:lpstr>
      <vt:lpstr>Use Case Diagram</vt:lpstr>
      <vt:lpstr>Activity Diagram</vt:lpstr>
      <vt:lpstr>Security</vt:lpstr>
      <vt:lpstr>System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Analysis</dc:title>
  <dc:creator>Loay Alnaji</dc:creator>
  <cp:lastModifiedBy>Russo, Jordan</cp:lastModifiedBy>
  <cp:revision>63</cp:revision>
  <dcterms:created xsi:type="dcterms:W3CDTF">2019-10-14T02:36:52Z</dcterms:created>
  <dcterms:modified xsi:type="dcterms:W3CDTF">2021-12-12T04:19:36Z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17B2C008-CF5F-4D7E-BF2C-A283A0269B28</vt:lpwstr>
  </property>
  <property fmtid="{D5CDD505-2E9C-101B-9397-08002B2CF9AE}" pid="3" name="ArticulatePath">
    <vt:lpwstr>CS 255 Client Presentation Template</vt:lpwstr>
  </property>
</Properties>
</file>