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6" y="-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32419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200150"/>
            <a:ext cx="9144000" cy="27432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079"/>
            <a:ext cx="1827408" cy="5144627"/>
            <a:chOff x="0" y="-1438"/>
            <a:chExt cx="798030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3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5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8" cy="5144627"/>
            <a:chOff x="0" y="-1438"/>
            <a:chExt cx="798030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3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5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568185"/>
            <a:ext cx="7772400" cy="123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21" name="Shape 21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23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24" name="Shape 24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 sz="1800"/>
            </a:lvl5pPr>
            <a:lvl6pPr lvl="5" rtl="0">
              <a:spcBef>
                <a:spcPts val="0"/>
              </a:spcBef>
              <a:buSzPts val="1800"/>
              <a:buChar char="■"/>
              <a:defRPr sz="1800"/>
            </a:lvl6pPr>
            <a:lvl7pPr lvl="6" rtl="0">
              <a:spcBef>
                <a:spcPts val="0"/>
              </a:spcBef>
              <a:buSzPts val="1800"/>
              <a:buChar char="●"/>
              <a:defRPr sz="1800"/>
            </a:lvl7pPr>
            <a:lvl8pPr lvl="7" rtl="0">
              <a:spcBef>
                <a:spcPts val="0"/>
              </a:spcBef>
              <a:buSzPts val="1800"/>
              <a:buChar char="○"/>
              <a:defRPr sz="1800"/>
            </a:lvl8pPr>
            <a:lvl9pPr lvl="8" rtl="0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32" name="Shape 32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34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35" name="Shape 35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" name="Shape 37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 sz="1800"/>
            </a:lvl5pPr>
            <a:lvl6pPr lvl="5" rtl="0">
              <a:spcBef>
                <a:spcPts val="0"/>
              </a:spcBef>
              <a:buSzPts val="1800"/>
              <a:buChar char="■"/>
              <a:defRPr sz="1800"/>
            </a:lvl6pPr>
            <a:lvl7pPr lvl="6" rtl="0">
              <a:spcBef>
                <a:spcPts val="0"/>
              </a:spcBef>
              <a:buSzPts val="1800"/>
              <a:buChar char="●"/>
              <a:defRPr sz="1800"/>
            </a:lvl7pPr>
            <a:lvl8pPr lvl="7" rtl="0">
              <a:spcBef>
                <a:spcPts val="0"/>
              </a:spcBef>
              <a:buSzPts val="1800"/>
              <a:buChar char="○"/>
              <a:defRPr sz="1800"/>
            </a:lvl8pPr>
            <a:lvl9pPr lvl="8" rtl="0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 sz="1800"/>
            </a:lvl5pPr>
            <a:lvl6pPr lvl="5" rtl="0">
              <a:spcBef>
                <a:spcPts val="0"/>
              </a:spcBef>
              <a:buSzPts val="1800"/>
              <a:buChar char="■"/>
              <a:defRPr sz="1800"/>
            </a:lvl6pPr>
            <a:lvl7pPr lvl="6" rtl="0">
              <a:spcBef>
                <a:spcPts val="0"/>
              </a:spcBef>
              <a:buSzPts val="1800"/>
              <a:buChar char="●"/>
              <a:defRPr sz="1800"/>
            </a:lvl7pPr>
            <a:lvl8pPr lvl="7" rtl="0">
              <a:spcBef>
                <a:spcPts val="0"/>
              </a:spcBef>
              <a:buSzPts val="1800"/>
              <a:buChar char="○"/>
              <a:defRPr sz="1800"/>
            </a:lvl8pPr>
            <a:lvl9pPr lvl="8" rtl="0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" name="Shape 43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44" name="Shape 44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" name="Shape 49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 rtl="0">
              <a:spcBef>
                <a:spcPts val="0"/>
              </a:spcBef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" name="Shape 53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54" name="Shape 54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" name="Shape 56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57" name="Shape 57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○"/>
              <a:defRPr sz="1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■"/>
              <a:defRPr sz="1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○"/>
              <a:defRPr sz="1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■"/>
              <a:defRPr sz="1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○"/>
              <a:defRPr sz="1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■"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64" name="Shape 64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" name="Shape 66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67" name="Shape 67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69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 rtl="0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 rtl="0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 rtl="0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 rtl="0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 rtl="0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 rtl="0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 rtl="0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lt1"/>
              </a:buClr>
              <a:buSzPts val="3000"/>
              <a:buFont typeface="Trebuchet MS"/>
              <a:buChar char="●"/>
              <a:defRPr sz="3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480"/>
              </a:spcBef>
              <a:buClr>
                <a:schemeClr val="lt1"/>
              </a:buClr>
              <a:buSzPts val="2400"/>
              <a:buFont typeface="Trebuchet MS"/>
              <a:buChar char="○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 rtl="0">
              <a:spcBef>
                <a:spcPts val="480"/>
              </a:spcBef>
              <a:buClr>
                <a:schemeClr val="lt1"/>
              </a:buClr>
              <a:buSzPts val="2400"/>
              <a:buFont typeface="Trebuchet MS"/>
              <a:buChar char="■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 rtl="0">
              <a:spcBef>
                <a:spcPts val="360"/>
              </a:spcBef>
              <a:buClr>
                <a:schemeClr val="lt1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 rtl="0">
              <a:spcBef>
                <a:spcPts val="360"/>
              </a:spcBef>
              <a:buClr>
                <a:schemeClr val="lt1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 rtl="0">
              <a:spcBef>
                <a:spcPts val="360"/>
              </a:spcBef>
              <a:buClr>
                <a:schemeClr val="lt1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 rtl="0">
              <a:spcBef>
                <a:spcPts val="360"/>
              </a:spcBef>
              <a:buClr>
                <a:schemeClr val="lt1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 rtl="0">
              <a:spcBef>
                <a:spcPts val="360"/>
              </a:spcBef>
              <a:buClr>
                <a:schemeClr val="lt1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 rtl="0">
              <a:spcBef>
                <a:spcPts val="360"/>
              </a:spcBef>
              <a:buClr>
                <a:schemeClr val="lt1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rfan@cc.ga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85800" y="415464"/>
            <a:ext cx="7772400" cy="239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Georgia Tech's </a:t>
            </a:r>
            <a:br>
              <a:rPr lang="en" sz="3600"/>
            </a:br>
            <a:r>
              <a:rPr lang="en" sz="3600"/>
              <a:t>Computational Photography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Portfolio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685800" y="3081925"/>
            <a:ext cx="7772400" cy="106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Deliang Yin</a:t>
            </a: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</a:rPr>
              <a:t>deliang.yin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@gatech.edu</a:t>
            </a:r>
            <a:r>
              <a:rPr lang="en" dirty="0" smtClean="0"/>
              <a:t> 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Final Project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Details about the project and your goals.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Use figures as appropriate (pipeline?)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Final Project (2)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83381" y="1207125"/>
            <a:ext cx="7280700" cy="372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Show Before and After Images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Links as needed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Anything else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Feel free to add more.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For each assignment, you may add extra pages! Feel free to also improve upon results from any of your assignments and share them in your portfolio.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000"/>
              <a:t>Assignment #1: A Photograph is a Photograph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138" y="1448756"/>
            <a:ext cx="3421856" cy="262175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2667275" y="4070541"/>
            <a:ext cx="3657600" cy="78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Ortega, Sicily, Italy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Using an IPhone 4S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(replace this with your own text)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Assignment #2: Epsilon Photography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921150" y="4828544"/>
            <a:ext cx="7301700" cy="2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>
              <a:solidFill>
                <a:srgbClr val="CCCCCC"/>
              </a:solidFill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85800" y="1733550"/>
            <a:ext cx="7696200" cy="220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rgbClr val="FFFF00"/>
                </a:solidFill>
                <a:latin typeface="+mj-lt"/>
              </a:rPr>
              <a:t>Objective</a:t>
            </a:r>
            <a:r>
              <a:rPr lang="en" sz="1800" dirty="0" smtClean="0">
                <a:solidFill>
                  <a:srgbClr val="FFFF00"/>
                </a:solidFill>
                <a:latin typeface="+mj-lt"/>
              </a:rPr>
              <a:t>: take multiple photos of the same scene by varying just a single variable each time, and generate a novel artifact from these images.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1800" dirty="0">
              <a:solidFill>
                <a:srgbClr val="FFFF00"/>
              </a:solidFill>
              <a:latin typeface="+mj-lt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rgbClr val="FFFF00"/>
                </a:solidFill>
                <a:latin typeface="+mj-lt"/>
              </a:rPr>
              <a:t>My</a:t>
            </a:r>
            <a:r>
              <a:rPr lang="en" sz="1800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" sz="1800" b="1" dirty="0">
                <a:solidFill>
                  <a:srgbClr val="FFFF00"/>
                </a:solidFill>
                <a:latin typeface="+mj-lt"/>
              </a:rPr>
              <a:t>W</a:t>
            </a:r>
            <a:r>
              <a:rPr lang="en" sz="1800" b="1" dirty="0" smtClean="0">
                <a:solidFill>
                  <a:srgbClr val="FFFF00"/>
                </a:solidFill>
                <a:latin typeface="+mj-lt"/>
              </a:rPr>
              <a:t>ork</a:t>
            </a:r>
            <a:r>
              <a:rPr lang="en" sz="1800" dirty="0" smtClean="0">
                <a:solidFill>
                  <a:srgbClr val="FFFF00"/>
                </a:solidFill>
                <a:latin typeface="+mj-lt"/>
              </a:rPr>
              <a:t>: I chose the focus as my epsilon with my baby’s animal friends as the scene. By changing the focus in each image, I am able to generate the final artifact where all the animials are clearly visible.</a:t>
            </a:r>
            <a:endParaRPr lang="en" sz="1800" dirty="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Assignment #3: Camera Obscura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50" y="1502479"/>
            <a:ext cx="3096698" cy="2352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810" y="1502479"/>
            <a:ext cx="3107086" cy="233248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422615" y="3938756"/>
            <a:ext cx="1942800" cy="2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Resulting Image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905801" y="3938756"/>
            <a:ext cx="1942800" cy="2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Setup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305175" y="4457000"/>
            <a:ext cx="43491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Replace with your images...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Assignment #4: Blending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007150" y="3154819"/>
            <a:ext cx="5129700" cy="9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your original images and the Final BLENDED IMAGE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Assignment #5: Panoramas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007150" y="3154819"/>
            <a:ext cx="5129700" cy="9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Share whatever you think is appropriate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Assignment #6: HDR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007150" y="3154819"/>
            <a:ext cx="5129700" cy="9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the Results from HDR Assignment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Assignment #7: Video Textures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007150" y="3154819"/>
            <a:ext cx="5129700" cy="9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the Results from Video Texture Assignment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240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add working links to host site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Midterm Project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079050" y="2502850"/>
            <a:ext cx="4321200" cy="78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00"/>
                </a:solidFill>
              </a:rPr>
              <a:t>Show whatever is appropriate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On-screen Show (16:9)</PresentationFormat>
  <Paragraphs>41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Spotlight</vt:lpstr>
      <vt:lpstr>Georgia Tech's  Computational Photography  Portfolio</vt:lpstr>
      <vt:lpstr>Assignment #1: A Photograph is a Photograph</vt:lpstr>
      <vt:lpstr>Assignment #2: Epsilon Photography</vt:lpstr>
      <vt:lpstr>Assignment #3: Camera Obscura</vt:lpstr>
      <vt:lpstr>Assignment #4: Blending</vt:lpstr>
      <vt:lpstr>Assignment #5: Panoramas</vt:lpstr>
      <vt:lpstr>Assignment #6: HDR</vt:lpstr>
      <vt:lpstr>Assignment #7: Video Textures</vt:lpstr>
      <vt:lpstr>Midterm Project</vt:lpstr>
      <vt:lpstr>Final Project</vt:lpstr>
      <vt:lpstr>Final Project (2)</vt:lpstr>
      <vt:lpstr>Anything else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Georgia Tech's  Computational Photography  Portfolio</dc:title>
  <cp:lastModifiedBy>Bank of Nova Scotia User</cp:lastModifiedBy>
  <cp:revision>1</cp:revision>
  <dcterms:modified xsi:type="dcterms:W3CDTF">2017-12-06T01:22:39Z</dcterms:modified>
</cp:coreProperties>
</file>