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2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9"/>
            <a:ext cx="1827408" cy="5144627"/>
            <a:chOff x="0" y="-1438"/>
            <a:chExt cx="798030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3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5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8" cy="5144627"/>
            <a:chOff x="0" y="-1438"/>
            <a:chExt cx="798030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3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5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5"/>
            <a:ext cx="77724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21" name="Shape 21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24" name="Shape 2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32" name="Shape 32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35" name="Shape 35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Shape 37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44" name="Shape 4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" name="Shape 53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54" name="Shape 5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Shape 56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57" name="Shape 5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64" name="Shape 6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Shape 66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67" name="Shape 6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ts val="3000"/>
              <a:buFont typeface="Trebuchet MS"/>
              <a:buChar char="●"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ts val="2400"/>
              <a:buFont typeface="Trebuchet MS"/>
              <a:buChar char="○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ts val="2400"/>
              <a:buFont typeface="Trebuchet MS"/>
              <a:buChar char="■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fan@cc.gatech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685800" y="415464"/>
            <a:ext cx="7772400" cy="239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Georgia Tech's </a:t>
            </a:r>
            <a:br>
              <a:rPr lang="en" sz="3600"/>
            </a:br>
            <a:r>
              <a:rPr lang="en" sz="3600"/>
              <a:t>Computational Photography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Portfolio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685800" y="3081925"/>
            <a:ext cx="7772400" cy="106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Your Name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prof.irfanessa.com / </a:t>
            </a:r>
            <a:r>
              <a:rPr lang="en" u="sng">
                <a:solidFill>
                  <a:schemeClr val="hlink"/>
                </a:solidFill>
                <a:hlinkClick r:id="rId3"/>
              </a:rPr>
              <a:t>irfan@cc.gatech.edu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(use your contact info)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Details about the project and your goals.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Use figures as appropriate (pipeline?)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 Project (2)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83381" y="1207125"/>
            <a:ext cx="72807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Show Before and After Images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Links as needed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Anything else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Feel free to add more.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For each assignment, you may add extra pages! Feel free to also improve upon results from any of your assignments and share them in your portfolio.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Assignment #1: A Photograph is a Photograph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138" y="1448756"/>
            <a:ext cx="3421856" cy="262175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667275" y="4070541"/>
            <a:ext cx="365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Ortega, Sicily, Italy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Using an IPhone 4S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(replace this with your own text)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Assignment #2: Epsilon Photography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21150" y="4828544"/>
            <a:ext cx="7301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486375" y="2519475"/>
            <a:ext cx="43212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00"/>
                </a:solidFill>
              </a:rPr>
              <a:t>Show whatever is appropriate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Assignment #3: Camera Obscura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50" y="1502479"/>
            <a:ext cx="3096698" cy="2352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810" y="1502479"/>
            <a:ext cx="3107086" cy="233248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422615" y="3938756"/>
            <a:ext cx="1942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Resulting Image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905801" y="3938756"/>
            <a:ext cx="1942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Setup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305175" y="4457000"/>
            <a:ext cx="4349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Replace with your images...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Assignment #4: Blending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007150" y="3154819"/>
            <a:ext cx="5129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your original images and the Final BLENDED IMAGE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Assignment #5: Panoramas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007150" y="3154819"/>
            <a:ext cx="5129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Share whatever you think is appropriate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Assignment #6: HDR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007150" y="3154819"/>
            <a:ext cx="5129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Results from HDR Assignment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Assignment #7: Video Textures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007150" y="3154819"/>
            <a:ext cx="5129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Results from Video Texture Assignment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add working links to host site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Midterm Project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079050" y="2502850"/>
            <a:ext cx="43212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00"/>
                </a:solidFill>
              </a:rPr>
              <a:t>Show whatever is appropriate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