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AF31-FAE1-4317-85A7-5FF7A370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00C5F-7F6B-42B6-AC3E-D9AD483B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47875-6464-4EA5-A070-3033C43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FE081-E6E4-4266-A8B6-A3F9A95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35C8E-8B35-480C-97C2-3AB3C3E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EAD9D-7FE7-4971-8942-AB390233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838B7-E288-44DA-A629-6F67E8DD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FAEF7-57CD-4E2B-938B-5EE08C0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D789-3606-408E-8DB4-6160222E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A4527-CC16-46FB-B21C-06B5BC9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EDF08-F337-4386-83C7-60B28BAD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9D927-8075-4BE8-BD51-FF1A58D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689A-D691-4CAC-86DC-2AF381B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1029D-7B27-48A0-B571-3568CC8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A802A-3BFD-427D-BA6D-3F0D13EE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4DE9-65D5-4EC7-B75A-4EB44BC9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FE321-3A24-4232-91BE-41E07B93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52D73-A23C-485B-8919-EC2ABE34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4DE0A-50CA-4C4C-BEE5-0BDE939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450B4-8091-4BCE-A5F8-B90E2AA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576-FE70-4151-95C1-1F4A005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2D7B3-1296-4B94-B666-7F750E66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6D3E6-A43E-41EC-889B-4DEEE3B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81EB0-E128-4A68-BD28-A60594F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51903-BB62-4CED-915E-5BC9422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001F5-44A6-47DD-BE7B-6CDBADF3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6AFC-4CCD-4923-A373-FF2059E3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A9DA6-B05D-496A-AE80-DDF6A544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9843A-7BEB-488D-ADFE-D50CF1E3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B931B-F62E-4FCA-951B-0E40F1E8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405C7-B3AF-4559-BB97-C064A1A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CC376-8519-4714-97A9-C956290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0D05A-A242-4A22-80BC-DE7F1E5F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06934F-34EA-4F78-88AD-9761A107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627DE2-FE01-4C93-8870-4E5F0895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06E41-E751-4469-BC36-AEFB3C34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654498-F6ED-4FB6-B535-320F512E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BFB22-E1C5-42BF-884B-1E59BA0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A98AC-246C-4F18-BE40-A616753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D1BF5-9550-4124-9D32-8CEF0FD1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6D3B0-A5A8-4318-9EF1-4F3060E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18200-4846-4360-81B2-E7672453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3433A-3EA5-4065-A8D3-A23B23E4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4C7824-C7EC-446A-867C-10040EF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CAECD5-62C7-4B4A-8866-97C6340B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BAB2F-C9D1-476F-ABF1-40528A67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33E3-28A9-4C84-B673-069E3B26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6F4A6-08B9-4835-B409-6B1EDA0B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A0FAE-A642-4051-B363-1D192D9B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2E867-5FA5-4F5B-9445-13B313F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ED60-0369-4615-84C8-73CFDB2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95B74-FA56-4123-98CB-F847C246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9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C4DB-58B4-4FDD-BEE4-66B6B70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8573A4-8183-4BD2-92FF-CB24D93B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ED70C-CDDB-4971-A668-50A731FC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1E7E4-A605-4141-8662-561C8DB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38991-828B-4A9C-AF2B-949962D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14FAD-6688-4720-A6E2-8202BD3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9972-1772-4E1B-88D7-6D24A35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98A90-0275-4CEF-81CE-59524A20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329CE-F1AE-47B6-8401-FE43BCD06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4A3-6FF0-4FA7-812F-D268CE64A18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DCDB2-5581-499D-993B-868B2367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8C0EA-0775-46D7-97E1-04247D2E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9360-5FF5-4B56-B763-B44C9F65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676481"/>
            <a:ext cx="11658456" cy="7903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2F665-75A6-4D8E-A4BB-D85A6497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09" y="151046"/>
            <a:ext cx="11241741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6B2A4-EF28-4381-969D-9451CC7AE107}"/>
              </a:ext>
            </a:extLst>
          </p:cNvPr>
          <p:cNvSpPr txBox="1"/>
          <p:nvPr/>
        </p:nvSpPr>
        <p:spPr>
          <a:xfrm>
            <a:off x="2017741" y="4577317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Гусев М.А.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2EE1AE-D3F8-4C78-B68C-011A16A86FA4}"/>
              </a:ext>
            </a:extLst>
          </p:cNvPr>
          <p:cNvSpPr txBox="1">
            <a:spLocks/>
          </p:cNvSpPr>
          <p:nvPr/>
        </p:nvSpPr>
        <p:spPr>
          <a:xfrm>
            <a:off x="179294" y="31268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АРМ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417324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Запросы вставки в таблицу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вставки новой записи в таблицу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(@ClientID,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3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Запросы обновления записей в таблицах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=@ClientID,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RoomID,Check_In_Date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CheckInDate,Check_Out_Date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28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Запросы удаления записи из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7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893700-450B-4835-AD02-E332264FC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8998"/>
            <a:ext cx="2838171" cy="2851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E28F2-B5A3-4C00-85C4-E366E88D6C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188" y="3428997"/>
            <a:ext cx="2838171" cy="28516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AB7DB8-B3C7-45A9-AFE2-8F3F1B995A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18176" y="3428997"/>
            <a:ext cx="2838171" cy="285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9E798-4CBB-460C-A3EC-27D7D0B4450B}"/>
              </a:ext>
            </a:extLst>
          </p:cNvPr>
          <p:cNvSpPr txBox="1"/>
          <p:nvPr/>
        </p:nvSpPr>
        <p:spPr>
          <a:xfrm>
            <a:off x="681318" y="1783977"/>
            <a:ext cx="637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логина и пароля от учетной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47316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7E81-7521-4899-AD0B-3B944E8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EF7B5D-13E9-4DAF-94D6-7D79E4D37E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70" y="1824616"/>
            <a:ext cx="11237259" cy="4827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A2FFA-9A87-4155-AD7F-5B494BCFFE9A}"/>
              </a:ext>
            </a:extLst>
          </p:cNvPr>
          <p:cNvSpPr txBox="1"/>
          <p:nvPr/>
        </p:nvSpPr>
        <p:spPr>
          <a:xfrm>
            <a:off x="618565" y="1063953"/>
            <a:ext cx="65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34505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7EA6-ABB0-4B9C-A8FB-CFE05A29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39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3DE82C-DD9D-499E-9E0D-F21DFF587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019"/>
            <a:ext cx="10150398" cy="5092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B413A-5279-45B0-9A7C-832EA0E6E65F}"/>
              </a:ext>
            </a:extLst>
          </p:cNvPr>
          <p:cNvSpPr txBox="1"/>
          <p:nvPr/>
        </p:nvSpPr>
        <p:spPr>
          <a:xfrm>
            <a:off x="510988" y="799100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добавить новых клиентов, а так же удалить и от редактировать уже созданные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777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DA2AA-CB61-4F7A-BBE3-F2E88C0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89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2A9232-BE25-4722-BE20-F19626304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54" y="2223247"/>
            <a:ext cx="7900891" cy="4570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AD378-2D0D-44DF-B98C-E1B079114F7C}"/>
              </a:ext>
            </a:extLst>
          </p:cNvPr>
          <p:cNvSpPr txBox="1"/>
          <p:nvPr/>
        </p:nvSpPr>
        <p:spPr>
          <a:xfrm>
            <a:off x="510988" y="1471453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проверить историю бронирования.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912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047F-EC84-457E-BB8C-B59F2D9D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D48159-BF66-4798-BF4D-0276042AA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21" y="3500472"/>
            <a:ext cx="8126757" cy="3187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2AA1C-45B4-4050-B161-5684300B5BA3}"/>
              </a:ext>
            </a:extLst>
          </p:cNvPr>
          <p:cNvSpPr txBox="1"/>
          <p:nvPr/>
        </p:nvSpPr>
        <p:spPr>
          <a:xfrm>
            <a:off x="510987" y="1690688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добавляет новых гостей, а так же редактирует и удаляет уже существующие записи и прикрепляет к бронированию и открепляет их</a:t>
            </a:r>
          </a:p>
        </p:txBody>
      </p:sp>
    </p:spTree>
    <p:extLst>
      <p:ext uri="{BB962C8B-B14F-4D97-AF65-F5344CB8AC3E}">
        <p14:creationId xmlns:p14="http://schemas.microsoft.com/office/powerpoint/2010/main" val="199428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21C19-400E-47A5-A9F9-B77042A2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732F7-08A2-42C5-A3C6-4B77139AC0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620" y="2638866"/>
            <a:ext cx="4374760" cy="3695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8D15A4-A102-41EE-ABE7-9848DD550D4D}"/>
              </a:ext>
            </a:extLst>
          </p:cNvPr>
          <p:cNvSpPr txBox="1"/>
          <p:nvPr/>
        </p:nvSpPr>
        <p:spPr>
          <a:xfrm>
            <a:off x="510988" y="1690688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системного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96033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839A-2114-4AA1-B01F-9483C17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CC43D0-3474-4AB2-AFB6-F356442740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07" y="2528128"/>
            <a:ext cx="9002381" cy="4277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72F9C-7C59-4360-83B0-F22FF4F512C5}"/>
              </a:ext>
            </a:extLst>
          </p:cNvPr>
          <p:cNvSpPr txBox="1"/>
          <p:nvPr/>
        </p:nvSpPr>
        <p:spPr>
          <a:xfrm>
            <a:off x="510985" y="1143133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записи о номерах, редактирует и удаляет уже существующие записи о номерах. А так же закрепляет сотрудников за номерами.</a:t>
            </a:r>
          </a:p>
        </p:txBody>
      </p:sp>
    </p:spTree>
    <p:extLst>
      <p:ext uri="{BB962C8B-B14F-4D97-AF65-F5344CB8AC3E}">
        <p14:creationId xmlns:p14="http://schemas.microsoft.com/office/powerpoint/2010/main" val="33787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BF83D-23F9-4CF9-A16E-631814DF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868632"/>
            <a:ext cx="11062447" cy="53519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– спроектировать и реализовать базу данных для гостиницы (отеля, хостела) с использованием изученных принципов и методов проектирования и разработки баз данных.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будет рассмотрена предметная область гостиницы, спроектированы следующие модели баз данных: концептуальная, физическая и логическая.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будет разработано графическое приложение на основе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визуальной среде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окончанию разработки будет произведено тестирование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6C83-71D0-4DCE-899E-572454B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DEA26A-8CEC-40E8-A3AE-C0C5FA444E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888"/>
            <a:ext cx="10515600" cy="417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FB08-B0F7-4079-82BE-C1B5440BE15D}"/>
              </a:ext>
            </a:extLst>
          </p:cNvPr>
          <p:cNvSpPr txBox="1"/>
          <p:nvPr/>
        </p:nvSpPr>
        <p:spPr>
          <a:xfrm>
            <a:off x="510988" y="1444611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новых сотрудников, редактирует и удаляет уже существующие записи о сотрудниках. </a:t>
            </a:r>
          </a:p>
        </p:txBody>
      </p:sp>
    </p:spTree>
    <p:extLst>
      <p:ext uri="{BB962C8B-B14F-4D97-AF65-F5344CB8AC3E}">
        <p14:creationId xmlns:p14="http://schemas.microsoft.com/office/powerpoint/2010/main" val="145966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25B9-203E-411E-AF6A-35C7937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AF44E4-4EAC-42D3-B646-A8E461F12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978" y="3217727"/>
            <a:ext cx="6864042" cy="3275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C105B-0288-4AAB-9DDF-8918DE79838C}"/>
              </a:ext>
            </a:extLst>
          </p:cNvPr>
          <p:cNvSpPr txBox="1"/>
          <p:nvPr/>
        </p:nvSpPr>
        <p:spPr>
          <a:xfrm>
            <a:off x="510987" y="1462540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дополнительные услуги, редактирует и удаляет уже существующие записи дополнительных услуг. </a:t>
            </a:r>
          </a:p>
        </p:txBody>
      </p:sp>
    </p:spTree>
    <p:extLst>
      <p:ext uri="{BB962C8B-B14F-4D97-AF65-F5344CB8AC3E}">
        <p14:creationId xmlns:p14="http://schemas.microsoft.com/office/powerpoint/2010/main" val="99799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30DF-B3D2-493F-ABDF-99DAF8FA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02714A-FBD7-4C88-BBCA-0B7A9EB685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40" y="2427945"/>
            <a:ext cx="4067743" cy="39915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66BE1F-28C4-4948-8AF6-9327FAFA2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4908" y="2456798"/>
            <a:ext cx="4019550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C66EA-8C95-4BCE-B6D9-1E03FC5F7D2C}"/>
              </a:ext>
            </a:extLst>
          </p:cNvPr>
          <p:cNvSpPr txBox="1"/>
          <p:nvPr/>
        </p:nvSpPr>
        <p:spPr>
          <a:xfrm>
            <a:off x="512669" y="1102382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сотрудника предназначено для того, чтобы сотрудник мог отслеживать за какими номерами он закреплен</a:t>
            </a:r>
          </a:p>
        </p:txBody>
      </p:sp>
    </p:spTree>
    <p:extLst>
      <p:ext uri="{BB962C8B-B14F-4D97-AF65-F5344CB8AC3E}">
        <p14:creationId xmlns:p14="http://schemas.microsoft.com/office/powerpoint/2010/main" val="48039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84C7-009F-4582-888E-843C1AD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F03F0-88D3-49C2-8C6B-F19816DA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рамках данной курсовой работы была разработана автоматизированная информационная система (АИС) для гостиницы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C# в среде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Основной целью проекта было создание удобного инструмента для управления бронированиями и учета клиентов. В процессе разработки был выполнен анализ требований, спроектирована архитектура базы данных и реализован пользовательский интерфейс, уделяя внимание безопасности данных и удобству использования. Проведенное тестирование подтвердило работоспособность и надежность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10293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7CA37C9-3481-4CD9-9448-097C49E0E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5964"/>
              </p:ext>
            </p:extLst>
          </p:nvPr>
        </p:nvGraphicFramePr>
        <p:xfrm>
          <a:off x="161365" y="1246090"/>
          <a:ext cx="11869270" cy="5553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2993">
                  <a:extLst>
                    <a:ext uri="{9D8B030D-6E8A-4147-A177-3AD203B41FA5}">
                      <a16:colId xmlns:a16="http://schemas.microsoft.com/office/drawing/2014/main" val="3265637119"/>
                    </a:ext>
                  </a:extLst>
                </a:gridCol>
                <a:gridCol w="1751608">
                  <a:extLst>
                    <a:ext uri="{9D8B030D-6E8A-4147-A177-3AD203B41FA5}">
                      <a16:colId xmlns:a16="http://schemas.microsoft.com/office/drawing/2014/main" val="1598264421"/>
                    </a:ext>
                  </a:extLst>
                </a:gridCol>
                <a:gridCol w="1258543">
                  <a:extLst>
                    <a:ext uri="{9D8B030D-6E8A-4147-A177-3AD203B41FA5}">
                      <a16:colId xmlns:a16="http://schemas.microsoft.com/office/drawing/2014/main" val="3685230488"/>
                    </a:ext>
                  </a:extLst>
                </a:gridCol>
                <a:gridCol w="1597525">
                  <a:extLst>
                    <a:ext uri="{9D8B030D-6E8A-4147-A177-3AD203B41FA5}">
                      <a16:colId xmlns:a16="http://schemas.microsoft.com/office/drawing/2014/main" val="397070306"/>
                    </a:ext>
                  </a:extLst>
                </a:gridCol>
                <a:gridCol w="1921715">
                  <a:extLst>
                    <a:ext uri="{9D8B030D-6E8A-4147-A177-3AD203B41FA5}">
                      <a16:colId xmlns:a16="http://schemas.microsoft.com/office/drawing/2014/main" val="1620319879"/>
                    </a:ext>
                  </a:extLst>
                </a:gridCol>
                <a:gridCol w="1442211">
                  <a:extLst>
                    <a:ext uri="{9D8B030D-6E8A-4147-A177-3AD203B41FA5}">
                      <a16:colId xmlns:a16="http://schemas.microsoft.com/office/drawing/2014/main" val="2012938408"/>
                    </a:ext>
                  </a:extLst>
                </a:gridCol>
                <a:gridCol w="1444675">
                  <a:extLst>
                    <a:ext uri="{9D8B030D-6E8A-4147-A177-3AD203B41FA5}">
                      <a16:colId xmlns:a16="http://schemas.microsoft.com/office/drawing/2014/main" val="706974071"/>
                    </a:ext>
                  </a:extLst>
                </a:gridCol>
              </a:tblGrid>
              <a:tr h="4874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248288014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3136363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9119930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04752511"/>
                  </a:ext>
                </a:extLst>
              </a:tr>
              <a:tr h="1276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экосистемой MS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Кросс-платформенная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Локальное хранилище данных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Веб-разработка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204714166"/>
                  </a:ext>
                </a:extLst>
              </a:tr>
              <a:tr h="228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65499084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6647B5-A535-48A4-9125-7E788095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0"/>
            <a:ext cx="11869270" cy="121919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сравнения и анализа языков программирования, сред разработки и систем управления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389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89F6-2F8F-4063-B9ED-CEF2E718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r>
              <a:rPr lang="ru-RU" dirty="0"/>
              <a:t>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089F-FAB1-4C28-8606-39F11252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рассматривается предметная область гостиницы.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Гостиница — это организация, которая предоставляет временное жильё (номера) за плату.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9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9B4E8-6228-4D0A-A2DB-59BD076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8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E53F7-C4D6-4110-BC7D-F37EDF4A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1325563"/>
            <a:ext cx="10218821" cy="5363995"/>
          </a:xfrm>
        </p:spPr>
      </p:pic>
    </p:spTree>
    <p:extLst>
      <p:ext uri="{BB962C8B-B14F-4D97-AF65-F5344CB8AC3E}">
        <p14:creationId xmlns:p14="http://schemas.microsoft.com/office/powerpoint/2010/main" val="2638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9502-755E-4E50-AE1A-B053D0C1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	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4DA959-CB9D-4BA3-8B71-5677473418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2" y="1445543"/>
            <a:ext cx="11405936" cy="50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2A15-DA6E-4D02-8819-8A46C3F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	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E595EF-3AAC-4896-84D3-6E8AFB59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994612"/>
            <a:ext cx="11341768" cy="5863388"/>
          </a:xfrm>
        </p:spPr>
      </p:pic>
    </p:spTree>
    <p:extLst>
      <p:ext uri="{BB962C8B-B14F-4D97-AF65-F5344CB8AC3E}">
        <p14:creationId xmlns:p14="http://schemas.microsoft.com/office/powerpoint/2010/main" val="389277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BEC39-B42D-4B35-A16F-485FA81C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F36A0-0AD5-48AD-8C02-65BA8440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825625"/>
            <a:ext cx="112865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Запрос создания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Запрос, который создает новую таблицу с наименование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PRIMARY KEY,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Clients(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Rooms(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Запрос выборки из таблиц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выборки и форматирования данных из таблицы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Service || ' - ' || Cost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Additional_Services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08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792</Words>
  <Application>Microsoft Office PowerPoint</Application>
  <PresentationFormat>Широкоэкранный</PresentationFormat>
  <Paragraphs>113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Презентация PowerPoint</vt:lpstr>
      <vt:lpstr>Таблица сравнения и анализа языков программирования, сред разработки и систем управления базами данных</vt:lpstr>
      <vt:lpstr>Описание предметной области   </vt:lpstr>
      <vt:lpstr>Концептуальная модель данных</vt:lpstr>
      <vt:lpstr>Логическая модель данных </vt:lpstr>
      <vt:lpstr>Физическая модель данных </vt:lpstr>
      <vt:lpstr>Разработка SQL запросов</vt:lpstr>
      <vt:lpstr>Разработка SQL запросов </vt:lpstr>
      <vt:lpstr>Разработка SQL запросов </vt:lpstr>
      <vt:lpstr>Разработка SQL запросов </vt:lpstr>
      <vt:lpstr>Разработка SQL запросов 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gus</dc:creator>
  <cp:lastModifiedBy>max gus</cp:lastModifiedBy>
  <cp:revision>10</cp:revision>
  <dcterms:created xsi:type="dcterms:W3CDTF">2024-12-10T14:52:37Z</dcterms:created>
  <dcterms:modified xsi:type="dcterms:W3CDTF">2024-12-10T18:33:06Z</dcterms:modified>
</cp:coreProperties>
</file>