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2958-D8B4-4EDA-B1C9-5B6BF926A0D8}" type="datetimeFigureOut">
              <a:rPr lang="cs-CZ" smtClean="0"/>
              <a:t>10. 6. 2024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05A0-63A2-4FF1-BDD2-4304E6C454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63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905A0-63A2-4FF1-BDD2-4304E6C454D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3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213D446-AAFE-AF15-F513-35A092ED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QuantumWeb</a:t>
            </a:r>
            <a:r>
              <a:rPr lang="en-US">
                <a:solidFill>
                  <a:srgbClr val="FFFFFF"/>
                </a:solidFill>
              </a:rPr>
              <a:t> s.r.o.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775A4F-369B-A721-0730-9E15F246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Posilujeme obce kvantovou přesností</a:t>
            </a:r>
          </a:p>
        </p:txBody>
      </p:sp>
      <p:sp useBgFill="1">
        <p:nvSpPr>
          <p:cNvPr id="103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3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728D3B-D63A-E2EC-E68C-270E03DF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1349" y="2433919"/>
            <a:ext cx="3690988" cy="321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- Free gestures icons">
            <a:extLst>
              <a:ext uri="{FF2B5EF4-FFF2-40B4-BE49-F238E27FC236}">
                <a16:creationId xmlns:a16="http://schemas.microsoft.com/office/drawing/2014/main" id="{0E978E61-C6AD-4CC4-DCC0-4AE0E7C3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518542"/>
            <a:ext cx="1041913" cy="10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4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4C77A1-1DE6-AC62-2BBB-0D027057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Kdo jsme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F6F300-8939-D664-C651-8D123482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co se zaměřujeme</a:t>
            </a:r>
          </a:p>
        </p:txBody>
      </p:sp>
    </p:spTree>
    <p:extLst>
      <p:ext uri="{BB962C8B-B14F-4D97-AF65-F5344CB8AC3E}">
        <p14:creationId xmlns:p14="http://schemas.microsoft.com/office/powerpoint/2010/main" val="39108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6A7094-9A3E-1388-8D04-6934B113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cs-CZ" dirty="0"/>
              <a:t>č zrovna nás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89E9D8-E1EE-0DE4-D218-68F27CE9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Kvalita a Profesionalita</a:t>
            </a:r>
          </a:p>
          <a:p>
            <a:r>
              <a:rPr lang="cs-CZ" dirty="0"/>
              <a:t>Roky zkušenosti</a:t>
            </a:r>
          </a:p>
          <a:p>
            <a:r>
              <a:rPr lang="cs-CZ" dirty="0"/>
              <a:t>Transparentní komunikace</a:t>
            </a:r>
          </a:p>
          <a:p>
            <a:r>
              <a:rPr lang="cs-CZ" dirty="0"/>
              <a:t>Výhodná cena</a:t>
            </a:r>
          </a:p>
          <a:p>
            <a:r>
              <a:rPr lang="cs-CZ" dirty="0"/>
              <a:t>Nativní na všech zařízeních</a:t>
            </a:r>
          </a:p>
          <a:p>
            <a:r>
              <a:rPr lang="cs-CZ" dirty="0"/>
              <a:t>Moderní design a uživatelsky příjemný web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BB2020B-D42F-93E8-68ED-C15CD1D4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5291" cy="6858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5EB2ED-FA83-B4F0-34A8-E210683D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53" y="0"/>
            <a:ext cx="595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8B2B75-D66B-48F4-4505-4D67CA6D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zkušenosti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E5735-4D01-3C3B-778C-E247B582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Založení s vášní</a:t>
            </a:r>
          </a:p>
          <a:p>
            <a:r>
              <a:rPr lang="cs-CZ" dirty="0"/>
              <a:t>Spolupráce s desítkami obcí</a:t>
            </a:r>
          </a:p>
          <a:p>
            <a:r>
              <a:rPr lang="cs-CZ" dirty="0"/>
              <a:t>Úspěšné projekty</a:t>
            </a:r>
          </a:p>
          <a:p>
            <a:r>
              <a:rPr lang="cs-CZ" dirty="0"/>
              <a:t>Rozmanité portfolio</a:t>
            </a:r>
          </a:p>
          <a:p>
            <a:r>
              <a:rPr lang="cs-CZ" dirty="0"/>
              <a:t>Excelentní marketing</a:t>
            </a:r>
          </a:p>
        </p:txBody>
      </p:sp>
    </p:spTree>
    <p:extLst>
      <p:ext uri="{BB962C8B-B14F-4D97-AF65-F5344CB8AC3E}">
        <p14:creationId xmlns:p14="http://schemas.microsoft.com/office/powerpoint/2010/main" val="336887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DA5A3-C6FB-38D4-0590-B5D50B0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použity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11F47E-BF67-A0B7-6FE6-A53BCB23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ReactJS</a:t>
            </a:r>
            <a:endParaRPr lang="cs-CZ" dirty="0"/>
          </a:p>
          <a:p>
            <a:r>
              <a:rPr lang="cs-CZ" dirty="0" err="1"/>
              <a:t>Bootstrap</a:t>
            </a:r>
            <a:endParaRPr lang="cs-CZ" dirty="0"/>
          </a:p>
          <a:p>
            <a:r>
              <a:rPr lang="cs-CZ" dirty="0"/>
              <a:t>MUI</a:t>
            </a:r>
          </a:p>
          <a:p>
            <a:r>
              <a:rPr lang="cs-CZ" dirty="0" err="1"/>
              <a:t>Figma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510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B3ED5-BF0E-23B1-3C17-3292F7E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C31827-4455-3102-8E7D-48819CEA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D1CB7CB-2DD9-087E-96B6-E999454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129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Webová stránka&#10;&#10;Popis byl vytvořen automaticky">
            <a:extLst>
              <a:ext uri="{FF2B5EF4-FFF2-40B4-BE49-F238E27FC236}">
                <a16:creationId xmlns:a16="http://schemas.microsoft.com/office/drawing/2014/main" id="{DAF94FB0-75CE-2D49-7A6D-E75458F1C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B6B53F5-31C3-2862-F41D-63944210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9" y="1454370"/>
            <a:ext cx="4506563" cy="421516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2B3511F-EACF-AE9C-FDD2-94BA1A6E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90" y="1454370"/>
            <a:ext cx="5370502" cy="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7FBD56B4-A5A6-5B9F-691E-3C6EFE0C93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4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64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56</TotalTime>
  <Words>63</Words>
  <Application>Microsoft Office PowerPoint</Application>
  <PresentationFormat>Širokoúhlá obrazovka</PresentationFormat>
  <Paragraphs>23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Nebe</vt:lpstr>
      <vt:lpstr>QuantumWeb s.r.o.</vt:lpstr>
      <vt:lpstr>Kdo jsme</vt:lpstr>
      <vt:lpstr>Proč zrovna nás</vt:lpstr>
      <vt:lpstr>Historie a zkušenosti</vt:lpstr>
      <vt:lpstr>Technologie použity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Jirák, Michael</dc:creator>
  <cp:lastModifiedBy>Jirák, Michael</cp:lastModifiedBy>
  <cp:revision>2</cp:revision>
  <dcterms:created xsi:type="dcterms:W3CDTF">2024-06-10T18:55:45Z</dcterms:created>
  <dcterms:modified xsi:type="dcterms:W3CDTF">2024-06-10T19:51:54Z</dcterms:modified>
</cp:coreProperties>
</file>