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F2958-D8B4-4EDA-B1C9-5B6BF926A0D8}" type="datetimeFigureOut">
              <a:rPr lang="cs-CZ" smtClean="0"/>
              <a:t>11.06.2024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905A0-63A2-4FF1-BDD2-4304E6C454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7639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905A0-63A2-4FF1-BDD2-4304E6C454DC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334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1034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213D446-AAFE-AF15-F513-35A092ED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76" y="2032000"/>
            <a:ext cx="4513792" cy="2819398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QuantumWeb</a:t>
            </a:r>
            <a:r>
              <a:rPr lang="en-US">
                <a:solidFill>
                  <a:srgbClr val="FFFFFF"/>
                </a:solidFill>
              </a:rPr>
              <a:t> s.r.o.</a:t>
            </a:r>
            <a:endParaRPr lang="cs-CZ">
              <a:solidFill>
                <a:srgbClr val="FFFFFF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D775A4F-369B-A721-0730-9E15F2463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876" y="4851399"/>
            <a:ext cx="4513792" cy="914401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FFFFF"/>
                </a:solidFill>
              </a:rPr>
              <a:t>Posilujeme obce kvantovou přesností</a:t>
            </a:r>
          </a:p>
        </p:txBody>
      </p:sp>
      <p:sp useBgFill="1">
        <p:nvSpPr>
          <p:cNvPr id="1037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039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Connector 1065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Connector 1066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Connector 1068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Straight Connector 1069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Straight Connector 1070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Straight Connector 1072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Connector 1073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Straight Connector 1074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Connector 1075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Connector 1078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Connector 1084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Connector 1085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Straight Connector 1086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Straight Connector 1087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Straight Connector 1088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Straight Connector 1089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Straight Connector 1090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Straight Connector 1091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Straight Connector 1092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Straight Connector 1093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Straight Connector 1094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Straight Connector 1095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Straight Connector 1098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Straight Connector 1099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Straight Connector 1100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Straight Connector 1101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Straight Connector 1102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Straight Connector 1103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Straight Connector 1104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Straight Connector 1105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Straight Connector 1106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Straight Connector 1107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Straight Connector 1108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Straight Connector 1109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Straight Connector 1110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" name="Straight Connector 1111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Straight Connector 1112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Straight Connector 1113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Straight Connector 1114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Straight Connector 1115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Straight Connector 1116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Straight Connector 1117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Straight Connector 1118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D8728D3B-D63A-E2EC-E68C-270E03DFD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1349" y="2433919"/>
            <a:ext cx="3690988" cy="321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ye - Free gestures icons">
            <a:extLst>
              <a:ext uri="{FF2B5EF4-FFF2-40B4-BE49-F238E27FC236}">
                <a16:creationId xmlns:a16="http://schemas.microsoft.com/office/drawing/2014/main" id="{0E978E61-C6AD-4CC4-DCC0-4AE0E7C38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601" y="3518542"/>
            <a:ext cx="1041913" cy="104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845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6A7094-9A3E-1388-8D04-6934B113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</a:t>
            </a:r>
            <a:r>
              <a:rPr lang="cs-CZ" dirty="0"/>
              <a:t>č zrovna nás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89E9D8-E1EE-0DE4-D218-68F27CE9B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Kvalita a Profesionalita</a:t>
            </a:r>
          </a:p>
          <a:p>
            <a:r>
              <a:rPr lang="cs-CZ" dirty="0"/>
              <a:t>Roky zkušenosti</a:t>
            </a:r>
          </a:p>
          <a:p>
            <a:r>
              <a:rPr lang="cs-CZ" dirty="0"/>
              <a:t>Transparentní komunikace</a:t>
            </a:r>
          </a:p>
          <a:p>
            <a:r>
              <a:rPr lang="cs-CZ" dirty="0"/>
              <a:t>Výhodná cena</a:t>
            </a:r>
          </a:p>
          <a:p>
            <a:r>
              <a:rPr lang="cs-CZ" dirty="0"/>
              <a:t>Nativní na všech zařízeních</a:t>
            </a:r>
          </a:p>
          <a:p>
            <a:r>
              <a:rPr lang="cs-CZ" dirty="0"/>
              <a:t>Moderní design a uživatelsky příjemný web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BB2020B-D42F-93E8-68ED-C15CD1D4C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25291" cy="685800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6D5EB2ED-FA83-B4F0-34A8-E210683D3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053" y="0"/>
            <a:ext cx="5950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5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8B2B75-D66B-48F4-4505-4D67CA6D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 a zkušenosti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BE5735-4D01-3C3B-778C-E247B582C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Založení s vášní</a:t>
            </a:r>
          </a:p>
          <a:p>
            <a:r>
              <a:rPr lang="cs-CZ" dirty="0"/>
              <a:t>Spolupráce s desítkami obcí</a:t>
            </a:r>
          </a:p>
          <a:p>
            <a:r>
              <a:rPr lang="cs-CZ" dirty="0"/>
              <a:t>Úspěšné projekty</a:t>
            </a:r>
          </a:p>
          <a:p>
            <a:r>
              <a:rPr lang="cs-CZ" dirty="0"/>
              <a:t>Rozmanité portfolio</a:t>
            </a:r>
          </a:p>
          <a:p>
            <a:r>
              <a:rPr lang="cs-CZ" dirty="0"/>
              <a:t>Excelentní marketing</a:t>
            </a:r>
          </a:p>
        </p:txBody>
      </p:sp>
    </p:spTree>
    <p:extLst>
      <p:ext uri="{BB962C8B-B14F-4D97-AF65-F5344CB8AC3E}">
        <p14:creationId xmlns:p14="http://schemas.microsoft.com/office/powerpoint/2010/main" val="336887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8DA5A3-C6FB-38D4-0590-B5D50B0A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Technologie použity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11F47E-BF67-A0B7-6FE6-A53BCB234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ReactJS</a:t>
            </a:r>
            <a:endParaRPr lang="cs-CZ" dirty="0"/>
          </a:p>
          <a:p>
            <a:r>
              <a:rPr lang="cs-CZ" dirty="0" err="1"/>
              <a:t>Bootstrap</a:t>
            </a:r>
            <a:endParaRPr lang="cs-CZ" dirty="0"/>
          </a:p>
          <a:p>
            <a:r>
              <a:rPr lang="cs-CZ" dirty="0"/>
              <a:t>MUI</a:t>
            </a:r>
          </a:p>
          <a:p>
            <a:r>
              <a:rPr lang="cs-CZ" dirty="0" err="1"/>
              <a:t>Figma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0510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CB3ED5-BF0E-23B1-3C17-3292F7E4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DC31827-4455-3102-8E7D-48819CEAE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7D1CB7CB-2DD9-087E-96B6-E9994548B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4129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73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Obsah obrázku text, snímek obrazovky, software, Webová stránka&#10;&#10;Popis byl vytvořen automaticky">
            <a:extLst>
              <a:ext uri="{FF2B5EF4-FFF2-40B4-BE49-F238E27FC236}">
                <a16:creationId xmlns:a16="http://schemas.microsoft.com/office/drawing/2014/main" id="{DAF94FB0-75CE-2D49-7A6D-E75458F1C5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999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6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F4972D9-F510-4C84-8BDA-31BAECC23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E2D96C-A214-42D7-8C0F-E4CCBD8C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C746F4-1536-4E83-B247-DD6BBE09C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36104"/>
            <a:ext cx="10905803" cy="5585792"/>
          </a:xfrm>
          <a:prstGeom prst="rect">
            <a:avLst/>
          </a:prstGeom>
          <a:solidFill>
            <a:schemeClr val="tx1"/>
          </a:solidFill>
          <a:ln cap="sq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B6B53F5-31C3-2862-F41D-639442109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49" y="1454370"/>
            <a:ext cx="4506563" cy="4215162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72B3511F-EACF-AE9C-FDD2-94BA1A6E8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290" y="1454370"/>
            <a:ext cx="5370502" cy="7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6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FB946D-2326-449B-B771-9EDB01C8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24A0EC-9334-468D-849F-BF1FF8C6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EFFC263-7EB0-4842-BE9B-3176A41A7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7FBD56B4-A5A6-5B9F-691E-3C6EFE0C93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64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64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b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TM03457452[[fn=Nebe]]</Template>
  <TotalTime>58</TotalTime>
  <Words>57</Words>
  <Application>Microsoft Office PowerPoint</Application>
  <PresentationFormat>Širokoúhlá obrazovka</PresentationFormat>
  <Paragraphs>21</Paragraphs>
  <Slides>8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Nebe</vt:lpstr>
      <vt:lpstr>QuantumWeb s.r.o.</vt:lpstr>
      <vt:lpstr>Proč zrovna nás</vt:lpstr>
      <vt:lpstr>Historie a zkušenosti</vt:lpstr>
      <vt:lpstr>Technologie použity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Jirák, Michael</dc:creator>
  <cp:lastModifiedBy>Jan Handlík</cp:lastModifiedBy>
  <cp:revision>3</cp:revision>
  <dcterms:created xsi:type="dcterms:W3CDTF">2024-06-10T18:55:45Z</dcterms:created>
  <dcterms:modified xsi:type="dcterms:W3CDTF">2024-06-11T12:23:19Z</dcterms:modified>
</cp:coreProperties>
</file>