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60" r:id="rId7"/>
    <p:sldId id="261" r:id="rId8"/>
    <p:sldId id="262" r:id="rId9"/>
    <p:sldId id="258" r:id="rId10"/>
    <p:sldId id="259" r:id="rId11"/>
    <p:sldId id="267" r:id="rId12"/>
    <p:sldId id="269" r:id="rId13"/>
    <p:sldId id="272" r:id="rId14"/>
    <p:sldId id="273" r:id="rId15"/>
    <p:sldId id="274" r:id="rId16"/>
    <p:sldId id="275" r:id="rId17"/>
    <p:sldId id="270" r:id="rId18"/>
    <p:sldId id="271" r:id="rId19"/>
    <p:sldId id="265" r:id="rId20"/>
    <p:sldId id="266" r:id="rId21"/>
    <p:sldId id="263" r:id="rId22"/>
    <p:sldId id="264" r:id="rId23"/>
  </p:sldIdLst>
  <p:sldSz cx="9144000" cy="6858000" type="screen4x3"/>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61BE6C-891A-4DC7-AB8D-E1DF3D9224C8}" v="4" dt="2018-05-22T11:35:33.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6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an Guttesen" userId="8ffaba7f6e7d1203" providerId="LiveId" clId="{45EF453B-3FFE-47D4-8C4B-6280F61F7202}"/>
    <pc:docChg chg="custSel modSld">
      <pc:chgData name="Kristian Guttesen" userId="8ffaba7f6e7d1203" providerId="LiveId" clId="{45EF453B-3FFE-47D4-8C4B-6280F61F7202}" dt="2018-03-09T14:57:01.519" v="20" actId="20577"/>
      <pc:docMkLst>
        <pc:docMk/>
      </pc:docMkLst>
      <pc:sldChg chg="modSp">
        <pc:chgData name="Kristian Guttesen" userId="8ffaba7f6e7d1203" providerId="LiveId" clId="{45EF453B-3FFE-47D4-8C4B-6280F61F7202}" dt="2018-03-09T14:56:54.001" v="6" actId="20577"/>
        <pc:sldMkLst>
          <pc:docMk/>
          <pc:sldMk cId="1325720549" sldId="270"/>
        </pc:sldMkLst>
        <pc:spChg chg="mod">
          <ac:chgData name="Kristian Guttesen" userId="8ffaba7f6e7d1203" providerId="LiveId" clId="{45EF453B-3FFE-47D4-8C4B-6280F61F7202}" dt="2018-03-09T14:56:54.001" v="6" actId="20577"/>
          <ac:spMkLst>
            <pc:docMk/>
            <pc:sldMk cId="1325720549" sldId="270"/>
            <ac:spMk id="2" creationId="{00000000-0000-0000-0000-000000000000}"/>
          </ac:spMkLst>
        </pc:spChg>
      </pc:sldChg>
      <pc:sldChg chg="modSp">
        <pc:chgData name="Kristian Guttesen" userId="8ffaba7f6e7d1203" providerId="LiveId" clId="{45EF453B-3FFE-47D4-8C4B-6280F61F7202}" dt="2018-03-09T14:57:01.519" v="20" actId="20577"/>
        <pc:sldMkLst>
          <pc:docMk/>
          <pc:sldMk cId="3107513862" sldId="271"/>
        </pc:sldMkLst>
        <pc:spChg chg="mod">
          <ac:chgData name="Kristian Guttesen" userId="8ffaba7f6e7d1203" providerId="LiveId" clId="{45EF453B-3FFE-47D4-8C4B-6280F61F7202}" dt="2018-03-09T14:57:01.519" v="20" actId="20577"/>
          <ac:spMkLst>
            <pc:docMk/>
            <pc:sldMk cId="3107513862" sldId="271"/>
            <ac:spMk id="2" creationId="{00000000-0000-0000-0000-000000000000}"/>
          </ac:spMkLst>
        </pc:spChg>
      </pc:sldChg>
    </pc:docChg>
  </pc:docChgLst>
  <pc:docChgLst>
    <pc:chgData name="Kristian Guttesen" userId="8ffaba7f6e7d1203" providerId="LiveId" clId="{4B61BE6C-891A-4DC7-AB8D-E1DF3D9224C8}"/>
    <pc:docChg chg="undo modSld">
      <pc:chgData name="Kristian Guttesen" userId="8ffaba7f6e7d1203" providerId="LiveId" clId="{4B61BE6C-891A-4DC7-AB8D-E1DF3D9224C8}" dt="2018-05-22T11:35:33.275" v="3" actId="20577"/>
      <pc:docMkLst>
        <pc:docMk/>
      </pc:docMkLst>
      <pc:sldChg chg="modSp">
        <pc:chgData name="Kristian Guttesen" userId="8ffaba7f6e7d1203" providerId="LiveId" clId="{4B61BE6C-891A-4DC7-AB8D-E1DF3D9224C8}" dt="2018-05-22T11:35:33.275" v="3" actId="20577"/>
        <pc:sldMkLst>
          <pc:docMk/>
          <pc:sldMk cId="2334253496" sldId="259"/>
        </pc:sldMkLst>
        <pc:spChg chg="mod">
          <ac:chgData name="Kristian Guttesen" userId="8ffaba7f6e7d1203" providerId="LiveId" clId="{4B61BE6C-891A-4DC7-AB8D-E1DF3D9224C8}" dt="2018-05-22T11:35:33.275" v="3" actId="20577"/>
          <ac:spMkLst>
            <pc:docMk/>
            <pc:sldMk cId="2334253496" sldId="259"/>
            <ac:spMk id="3" creationId="{00000000-0000-0000-0000-000000000000}"/>
          </ac:spMkLst>
        </pc:spChg>
      </pc:sldChg>
    </pc:docChg>
  </pc:docChgLst>
  <pc:docChgLst>
    <pc:chgData name="Kristian Guttesen" userId="8ffaba7f6e7d1203" providerId="LiveId" clId="{DBE21773-38B6-49DB-A5C1-C0A6CCBDEB15}"/>
    <pc:docChg chg="undo redo custSel addSld delSld modSld sldOrd">
      <pc:chgData name="Kristian Guttesen" userId="8ffaba7f6e7d1203" providerId="LiveId" clId="{DBE21773-38B6-49DB-A5C1-C0A6CCBDEB15}" dt="2018-03-09T11:49:22.426" v="1003" actId="20577"/>
      <pc:docMkLst>
        <pc:docMk/>
      </pc:docMkLst>
      <pc:sldChg chg="addSp delSp modSp modNotesTx">
        <pc:chgData name="Kristian Guttesen" userId="8ffaba7f6e7d1203" providerId="LiveId" clId="{DBE21773-38B6-49DB-A5C1-C0A6CCBDEB15}" dt="2018-03-09T09:57:23.708" v="121" actId="20577"/>
        <pc:sldMkLst>
          <pc:docMk/>
          <pc:sldMk cId="2904732337" sldId="257"/>
        </pc:sldMkLst>
        <pc:spChg chg="mod">
          <ac:chgData name="Kristian Guttesen" userId="8ffaba7f6e7d1203" providerId="LiveId" clId="{DBE21773-38B6-49DB-A5C1-C0A6CCBDEB15}" dt="2018-03-09T09:55:01.011" v="53" actId="20577"/>
          <ac:spMkLst>
            <pc:docMk/>
            <pc:sldMk cId="2904732337" sldId="257"/>
            <ac:spMk id="2" creationId="{00000000-0000-0000-0000-000000000000}"/>
          </ac:spMkLst>
        </pc:spChg>
        <pc:spChg chg="add mod">
          <ac:chgData name="Kristian Guttesen" userId="8ffaba7f6e7d1203" providerId="LiveId" clId="{DBE21773-38B6-49DB-A5C1-C0A6CCBDEB15}" dt="2018-03-09T09:55:23.834" v="54" actId="20577"/>
          <ac:spMkLst>
            <pc:docMk/>
            <pc:sldMk cId="2904732337" sldId="257"/>
            <ac:spMk id="4" creationId="{CF8B8C35-60B8-4D84-9897-C2387F970147}"/>
          </ac:spMkLst>
        </pc:spChg>
        <pc:picChg chg="del">
          <ac:chgData name="Kristian Guttesen" userId="8ffaba7f6e7d1203" providerId="LiveId" clId="{DBE21773-38B6-49DB-A5C1-C0A6CCBDEB15}" dt="2018-03-09T09:52:22.572" v="0" actId="478"/>
          <ac:picMkLst>
            <pc:docMk/>
            <pc:sldMk cId="2904732337" sldId="257"/>
            <ac:picMk id="1026" creationId="{00000000-0000-0000-0000-000000000000}"/>
          </ac:picMkLst>
        </pc:picChg>
      </pc:sldChg>
      <pc:sldChg chg="modSp">
        <pc:chgData name="Kristian Guttesen" userId="8ffaba7f6e7d1203" providerId="LiveId" clId="{DBE21773-38B6-49DB-A5C1-C0A6CCBDEB15}" dt="2018-03-09T10:02:31.702" v="236" actId="27636"/>
        <pc:sldMkLst>
          <pc:docMk/>
          <pc:sldMk cId="895397544" sldId="258"/>
        </pc:sldMkLst>
        <pc:spChg chg="mod">
          <ac:chgData name="Kristian Guttesen" userId="8ffaba7f6e7d1203" providerId="LiveId" clId="{DBE21773-38B6-49DB-A5C1-C0A6CCBDEB15}" dt="2018-03-09T10:00:41.416" v="178" actId="27636"/>
          <ac:spMkLst>
            <pc:docMk/>
            <pc:sldMk cId="895397544" sldId="258"/>
            <ac:spMk id="2" creationId="{00000000-0000-0000-0000-000000000000}"/>
          </ac:spMkLst>
        </pc:spChg>
        <pc:spChg chg="mod">
          <ac:chgData name="Kristian Guttesen" userId="8ffaba7f6e7d1203" providerId="LiveId" clId="{DBE21773-38B6-49DB-A5C1-C0A6CCBDEB15}" dt="2018-03-09T10:02:31.702" v="236" actId="27636"/>
          <ac:spMkLst>
            <pc:docMk/>
            <pc:sldMk cId="895397544" sldId="258"/>
            <ac:spMk id="3" creationId="{00000000-0000-0000-0000-000000000000}"/>
          </ac:spMkLst>
        </pc:spChg>
      </pc:sldChg>
      <pc:sldChg chg="modSp">
        <pc:chgData name="Kristian Guttesen" userId="8ffaba7f6e7d1203" providerId="LiveId" clId="{DBE21773-38B6-49DB-A5C1-C0A6CCBDEB15}" dt="2018-03-09T11:17:39.037" v="445" actId="20577"/>
        <pc:sldMkLst>
          <pc:docMk/>
          <pc:sldMk cId="2334253496" sldId="259"/>
        </pc:sldMkLst>
        <pc:spChg chg="mod">
          <ac:chgData name="Kristian Guttesen" userId="8ffaba7f6e7d1203" providerId="LiveId" clId="{DBE21773-38B6-49DB-A5C1-C0A6CCBDEB15}" dt="2018-03-09T10:03:09.605" v="237" actId="20577"/>
          <ac:spMkLst>
            <pc:docMk/>
            <pc:sldMk cId="2334253496" sldId="259"/>
            <ac:spMk id="2" creationId="{00000000-0000-0000-0000-000000000000}"/>
          </ac:spMkLst>
        </pc:spChg>
        <pc:spChg chg="mod">
          <ac:chgData name="Kristian Guttesen" userId="8ffaba7f6e7d1203" providerId="LiveId" clId="{DBE21773-38B6-49DB-A5C1-C0A6CCBDEB15}" dt="2018-03-09T11:17:39.037" v="445" actId="20577"/>
          <ac:spMkLst>
            <pc:docMk/>
            <pc:sldMk cId="2334253496" sldId="259"/>
            <ac:spMk id="3" creationId="{00000000-0000-0000-0000-000000000000}"/>
          </ac:spMkLst>
        </pc:spChg>
      </pc:sldChg>
      <pc:sldChg chg="addSp delSp modSp">
        <pc:chgData name="Kristian Guttesen" userId="8ffaba7f6e7d1203" providerId="LiveId" clId="{DBE21773-38B6-49DB-A5C1-C0A6CCBDEB15}" dt="2018-03-09T09:58:17.713" v="146" actId="20577"/>
        <pc:sldMkLst>
          <pc:docMk/>
          <pc:sldMk cId="1180747300" sldId="260"/>
        </pc:sldMkLst>
        <pc:spChg chg="mod">
          <ac:chgData name="Kristian Guttesen" userId="8ffaba7f6e7d1203" providerId="LiveId" clId="{DBE21773-38B6-49DB-A5C1-C0A6CCBDEB15}" dt="2018-03-09T09:57:39.019" v="138" actId="20577"/>
          <ac:spMkLst>
            <pc:docMk/>
            <pc:sldMk cId="1180747300" sldId="260"/>
            <ac:spMk id="2" creationId="{00000000-0000-0000-0000-000000000000}"/>
          </ac:spMkLst>
        </pc:spChg>
        <pc:spChg chg="add mod">
          <ac:chgData name="Kristian Guttesen" userId="8ffaba7f6e7d1203" providerId="LiveId" clId="{DBE21773-38B6-49DB-A5C1-C0A6CCBDEB15}" dt="2018-03-09T09:58:17.713" v="146" actId="20577"/>
          <ac:spMkLst>
            <pc:docMk/>
            <pc:sldMk cId="1180747300" sldId="260"/>
            <ac:spMk id="4" creationId="{A36B04EC-A5C2-4BDE-B611-AC906132E5C8}"/>
          </ac:spMkLst>
        </pc:spChg>
        <pc:picChg chg="del">
          <ac:chgData name="Kristian Guttesen" userId="8ffaba7f6e7d1203" providerId="LiveId" clId="{DBE21773-38B6-49DB-A5C1-C0A6CCBDEB15}" dt="2018-03-09T09:57:42.817" v="139" actId="478"/>
          <ac:picMkLst>
            <pc:docMk/>
            <pc:sldMk cId="1180747300" sldId="260"/>
            <ac:picMk id="2050" creationId="{00000000-0000-0000-0000-000000000000}"/>
          </ac:picMkLst>
        </pc:picChg>
        <pc:picChg chg="del">
          <ac:chgData name="Kristian Guttesen" userId="8ffaba7f6e7d1203" providerId="LiveId" clId="{DBE21773-38B6-49DB-A5C1-C0A6CCBDEB15}" dt="2018-03-09T09:57:46.834" v="140" actId="478"/>
          <ac:picMkLst>
            <pc:docMk/>
            <pc:sldMk cId="1180747300" sldId="260"/>
            <ac:picMk id="2051" creationId="{00000000-0000-0000-0000-000000000000}"/>
          </ac:picMkLst>
        </pc:picChg>
      </pc:sldChg>
      <pc:sldChg chg="delSp modSp">
        <pc:chgData name="Kristian Guttesen" userId="8ffaba7f6e7d1203" providerId="LiveId" clId="{DBE21773-38B6-49DB-A5C1-C0A6CCBDEB15}" dt="2018-03-09T09:59:20.360" v="152" actId="27636"/>
        <pc:sldMkLst>
          <pc:docMk/>
          <pc:sldMk cId="4011329450" sldId="261"/>
        </pc:sldMkLst>
        <pc:spChg chg="mod">
          <ac:chgData name="Kristian Guttesen" userId="8ffaba7f6e7d1203" providerId="LiveId" clId="{DBE21773-38B6-49DB-A5C1-C0A6CCBDEB15}" dt="2018-03-09T09:58:41.084" v="147" actId="27636"/>
          <ac:spMkLst>
            <pc:docMk/>
            <pc:sldMk cId="4011329450" sldId="261"/>
            <ac:spMk id="2" creationId="{00000000-0000-0000-0000-000000000000}"/>
          </ac:spMkLst>
        </pc:spChg>
        <pc:spChg chg="mod">
          <ac:chgData name="Kristian Guttesen" userId="8ffaba7f6e7d1203" providerId="LiveId" clId="{DBE21773-38B6-49DB-A5C1-C0A6CCBDEB15}" dt="2018-03-09T09:59:20.360" v="152" actId="27636"/>
          <ac:spMkLst>
            <pc:docMk/>
            <pc:sldMk cId="4011329450" sldId="261"/>
            <ac:spMk id="3" creationId="{00000000-0000-0000-0000-000000000000}"/>
          </ac:spMkLst>
        </pc:spChg>
        <pc:picChg chg="del">
          <ac:chgData name="Kristian Guttesen" userId="8ffaba7f6e7d1203" providerId="LiveId" clId="{DBE21773-38B6-49DB-A5C1-C0A6CCBDEB15}" dt="2018-03-09T09:58:46.516" v="148" actId="478"/>
          <ac:picMkLst>
            <pc:docMk/>
            <pc:sldMk cId="4011329450" sldId="261"/>
            <ac:picMk id="3074" creationId="{00000000-0000-0000-0000-000000000000}"/>
          </ac:picMkLst>
        </pc:picChg>
      </pc:sldChg>
      <pc:sldChg chg="modSp">
        <pc:chgData name="Kristian Guttesen" userId="8ffaba7f6e7d1203" providerId="LiveId" clId="{DBE21773-38B6-49DB-A5C1-C0A6CCBDEB15}" dt="2018-03-09T10:00:14.031" v="177" actId="20577"/>
        <pc:sldMkLst>
          <pc:docMk/>
          <pc:sldMk cId="1337624602" sldId="262"/>
        </pc:sldMkLst>
        <pc:spChg chg="mod">
          <ac:chgData name="Kristian Guttesen" userId="8ffaba7f6e7d1203" providerId="LiveId" clId="{DBE21773-38B6-49DB-A5C1-C0A6CCBDEB15}" dt="2018-03-09T09:59:32.912" v="153" actId="20577"/>
          <ac:spMkLst>
            <pc:docMk/>
            <pc:sldMk cId="1337624602" sldId="262"/>
            <ac:spMk id="2" creationId="{00000000-0000-0000-0000-000000000000}"/>
          </ac:spMkLst>
        </pc:spChg>
        <pc:spChg chg="mod">
          <ac:chgData name="Kristian Guttesen" userId="8ffaba7f6e7d1203" providerId="LiveId" clId="{DBE21773-38B6-49DB-A5C1-C0A6CCBDEB15}" dt="2018-03-09T10:00:14.031" v="177" actId="20577"/>
          <ac:spMkLst>
            <pc:docMk/>
            <pc:sldMk cId="1337624602" sldId="262"/>
            <ac:spMk id="3" creationId="{00000000-0000-0000-0000-000000000000}"/>
          </ac:spMkLst>
        </pc:spChg>
      </pc:sldChg>
      <pc:sldChg chg="modSp">
        <pc:chgData name="Kristian Guttesen" userId="8ffaba7f6e7d1203" providerId="LiveId" clId="{DBE21773-38B6-49DB-A5C1-C0A6CCBDEB15}" dt="2018-03-09T11:48:47.027" v="977" actId="20577"/>
        <pc:sldMkLst>
          <pc:docMk/>
          <pc:sldMk cId="3029854787" sldId="265"/>
        </pc:sldMkLst>
        <pc:spChg chg="mod">
          <ac:chgData name="Kristian Guttesen" userId="8ffaba7f6e7d1203" providerId="LiveId" clId="{DBE21773-38B6-49DB-A5C1-C0A6CCBDEB15}" dt="2018-03-09T11:48:47.027" v="977" actId="20577"/>
          <ac:spMkLst>
            <pc:docMk/>
            <pc:sldMk cId="3029854787" sldId="265"/>
            <ac:spMk id="3" creationId="{00000000-0000-0000-0000-000000000000}"/>
          </ac:spMkLst>
        </pc:spChg>
      </pc:sldChg>
      <pc:sldChg chg="modSp">
        <pc:chgData name="Kristian Guttesen" userId="8ffaba7f6e7d1203" providerId="LiveId" clId="{DBE21773-38B6-49DB-A5C1-C0A6CCBDEB15}" dt="2018-03-09T11:49:22.426" v="1003" actId="20577"/>
        <pc:sldMkLst>
          <pc:docMk/>
          <pc:sldMk cId="586135216" sldId="266"/>
        </pc:sldMkLst>
        <pc:spChg chg="mod">
          <ac:chgData name="Kristian Guttesen" userId="8ffaba7f6e7d1203" providerId="LiveId" clId="{DBE21773-38B6-49DB-A5C1-C0A6CCBDEB15}" dt="2018-03-09T11:49:22.426" v="1003" actId="20577"/>
          <ac:spMkLst>
            <pc:docMk/>
            <pc:sldMk cId="586135216" sldId="266"/>
            <ac:spMk id="3" creationId="{00000000-0000-0000-0000-000000000000}"/>
          </ac:spMkLst>
        </pc:spChg>
      </pc:sldChg>
      <pc:sldChg chg="modSp add">
        <pc:chgData name="Kristian Guttesen" userId="8ffaba7f6e7d1203" providerId="LiveId" clId="{DBE21773-38B6-49DB-A5C1-C0A6CCBDEB15}" dt="2018-03-09T11:19:16.924" v="548" actId="20577"/>
        <pc:sldMkLst>
          <pc:docMk/>
          <pc:sldMk cId="1425820763" sldId="267"/>
        </pc:sldMkLst>
        <pc:spChg chg="mod">
          <ac:chgData name="Kristian Guttesen" userId="8ffaba7f6e7d1203" providerId="LiveId" clId="{DBE21773-38B6-49DB-A5C1-C0A6CCBDEB15}" dt="2018-03-09T11:18:39.442" v="475" actId="20577"/>
          <ac:spMkLst>
            <pc:docMk/>
            <pc:sldMk cId="1425820763" sldId="267"/>
            <ac:spMk id="2" creationId="{825A94E9-0C88-4274-8D12-54F7AB2DB65B}"/>
          </ac:spMkLst>
        </pc:spChg>
        <pc:spChg chg="mod">
          <ac:chgData name="Kristian Guttesen" userId="8ffaba7f6e7d1203" providerId="LiveId" clId="{DBE21773-38B6-49DB-A5C1-C0A6CCBDEB15}" dt="2018-03-09T11:19:16.924" v="548" actId="20577"/>
          <ac:spMkLst>
            <pc:docMk/>
            <pc:sldMk cId="1425820763" sldId="267"/>
            <ac:spMk id="3" creationId="{29DE7B64-4B5F-46B3-B09F-6D2710450310}"/>
          </ac:spMkLst>
        </pc:spChg>
      </pc:sldChg>
      <pc:sldChg chg="modSp add ord modNotesTx">
        <pc:chgData name="Kristian Guttesen" userId="8ffaba7f6e7d1203" providerId="LiveId" clId="{DBE21773-38B6-49DB-A5C1-C0A6CCBDEB15}" dt="2018-03-09T11:46:03.346" v="945" actId="20577"/>
        <pc:sldMkLst>
          <pc:docMk/>
          <pc:sldMk cId="2898568310" sldId="269"/>
        </pc:sldMkLst>
        <pc:spChg chg="mod">
          <ac:chgData name="Kristian Guttesen" userId="8ffaba7f6e7d1203" providerId="LiveId" clId="{DBE21773-38B6-49DB-A5C1-C0A6CCBDEB15}" dt="2018-03-09T11:31:21.631" v="569" actId="20577"/>
          <ac:spMkLst>
            <pc:docMk/>
            <pc:sldMk cId="2898568310" sldId="269"/>
            <ac:spMk id="2" creationId="{00000000-0000-0000-0000-000000000000}"/>
          </ac:spMkLst>
        </pc:spChg>
        <pc:spChg chg="mod">
          <ac:chgData name="Kristian Guttesen" userId="8ffaba7f6e7d1203" providerId="LiveId" clId="{DBE21773-38B6-49DB-A5C1-C0A6CCBDEB15}" dt="2018-03-09T11:35:29.445" v="684" actId="20577"/>
          <ac:spMkLst>
            <pc:docMk/>
            <pc:sldMk cId="2898568310" sldId="269"/>
            <ac:spMk id="5" creationId="{00000000-0000-0000-0000-000000000000}"/>
          </ac:spMkLst>
        </pc:spChg>
      </pc:sldChg>
      <pc:sldChg chg="modSp add ord modNotesTx">
        <pc:chgData name="Kristian Guttesen" userId="8ffaba7f6e7d1203" providerId="LiveId" clId="{DBE21773-38B6-49DB-A5C1-C0A6CCBDEB15}" dt="2018-03-09T11:46:09.948" v="946" actId="20577"/>
        <pc:sldMkLst>
          <pc:docMk/>
          <pc:sldMk cId="1325720549" sldId="270"/>
        </pc:sldMkLst>
        <pc:spChg chg="mod">
          <ac:chgData name="Kristian Guttesen" userId="8ffaba7f6e7d1203" providerId="LiveId" clId="{DBE21773-38B6-49DB-A5C1-C0A6CCBDEB15}" dt="2018-03-09T11:42:57.247" v="866" actId="20577"/>
          <ac:spMkLst>
            <pc:docMk/>
            <pc:sldMk cId="1325720549" sldId="270"/>
            <ac:spMk id="2" creationId="{00000000-0000-0000-0000-000000000000}"/>
          </ac:spMkLst>
        </pc:spChg>
        <pc:spChg chg="mod">
          <ac:chgData name="Kristian Guttesen" userId="8ffaba7f6e7d1203" providerId="LiveId" clId="{DBE21773-38B6-49DB-A5C1-C0A6CCBDEB15}" dt="2018-03-09T11:41:49.209" v="839" actId="20577"/>
          <ac:spMkLst>
            <pc:docMk/>
            <pc:sldMk cId="1325720549" sldId="270"/>
            <ac:spMk id="3" creationId="{00000000-0000-0000-0000-000000000000}"/>
          </ac:spMkLst>
        </pc:spChg>
      </pc:sldChg>
      <pc:sldChg chg="modSp">
        <pc:chgData name="Kristian Guttesen" userId="8ffaba7f6e7d1203" providerId="LiveId" clId="{DBE21773-38B6-49DB-A5C1-C0A6CCBDEB15}" dt="2018-03-09T11:47:56.700" v="971" actId="20577"/>
        <pc:sldMkLst>
          <pc:docMk/>
          <pc:sldMk cId="3107513862" sldId="271"/>
        </pc:sldMkLst>
        <pc:spChg chg="mod">
          <ac:chgData name="Kristian Guttesen" userId="8ffaba7f6e7d1203" providerId="LiveId" clId="{DBE21773-38B6-49DB-A5C1-C0A6CCBDEB15}" dt="2018-03-09T11:47:56.700" v="971" actId="20577"/>
          <ac:spMkLst>
            <pc:docMk/>
            <pc:sldMk cId="3107513862" sldId="27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0C76-4C4C-43F7-9224-BD4B36FAB3F7}" type="datetimeFigureOut">
              <a:rPr lang="en-GB" smtClean="0"/>
              <a:t>22/05/2018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CE404-7627-4AD0-B24E-AC8C70D12D17}" type="slidenum">
              <a:rPr lang="en-GB" smtClean="0"/>
              <a:t>‹#›</a:t>
            </a:fld>
            <a:endParaRPr lang="en-GB"/>
          </a:p>
        </p:txBody>
      </p:sp>
    </p:spTree>
    <p:extLst>
      <p:ext uri="{BB962C8B-B14F-4D97-AF65-F5344CB8AC3E}">
        <p14:creationId xmlns:p14="http://schemas.microsoft.com/office/powerpoint/2010/main" val="296744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a:t>Spyrðu nemendur og/eða fræddu þá um hvað kom fyrir </a:t>
            </a:r>
            <a:r>
              <a:rPr lang="is-IS" dirty="0" err="1"/>
              <a:t>djáknann</a:t>
            </a:r>
            <a:endParaRPr lang="en-GB" dirty="0"/>
          </a:p>
        </p:txBody>
      </p:sp>
      <p:sp>
        <p:nvSpPr>
          <p:cNvPr id="4" name="Slide Number Placeholder 3"/>
          <p:cNvSpPr>
            <a:spLocks noGrp="1"/>
          </p:cNvSpPr>
          <p:nvPr>
            <p:ph type="sldNum" sz="quarter" idx="10"/>
          </p:nvPr>
        </p:nvSpPr>
        <p:spPr/>
        <p:txBody>
          <a:bodyPr/>
          <a:lstStyle/>
          <a:p>
            <a:fld id="{771CE404-7627-4AD0-B24E-AC8C70D12D17}" type="slidenum">
              <a:rPr lang="en-GB" smtClean="0"/>
              <a:t>2</a:t>
            </a:fld>
            <a:endParaRPr lang="en-GB"/>
          </a:p>
        </p:txBody>
      </p:sp>
    </p:spTree>
    <p:extLst>
      <p:ext uri="{BB962C8B-B14F-4D97-AF65-F5344CB8AC3E}">
        <p14:creationId xmlns:p14="http://schemas.microsoft.com/office/powerpoint/2010/main" val="84392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a:t>Skoraðu á nemendur að miðla einhverjum af þessum tilfinningum eða fjalla um þær</a:t>
            </a:r>
            <a:endParaRPr lang="en-GB" dirty="0"/>
          </a:p>
        </p:txBody>
      </p:sp>
      <p:sp>
        <p:nvSpPr>
          <p:cNvPr id="4" name="Slide Number Placeholder 3"/>
          <p:cNvSpPr>
            <a:spLocks noGrp="1"/>
          </p:cNvSpPr>
          <p:nvPr>
            <p:ph type="sldNum" sz="quarter" idx="10"/>
          </p:nvPr>
        </p:nvSpPr>
        <p:spPr/>
        <p:txBody>
          <a:bodyPr/>
          <a:lstStyle/>
          <a:p>
            <a:fld id="{771CE404-7627-4AD0-B24E-AC8C70D12D17}" type="slidenum">
              <a:rPr lang="en-GB" smtClean="0"/>
              <a:t>9</a:t>
            </a:fld>
            <a:endParaRPr lang="en-GB"/>
          </a:p>
        </p:txBody>
      </p:sp>
    </p:spTree>
    <p:extLst>
      <p:ext uri="{BB962C8B-B14F-4D97-AF65-F5344CB8AC3E}">
        <p14:creationId xmlns:p14="http://schemas.microsoft.com/office/powerpoint/2010/main" val="352708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dirty="0"/>
              <a:t>Skoraðu á nemendur að miðla einhverjum af þessum tilfinningum eða fjalla um þær</a:t>
            </a:r>
            <a:endParaRPr lang="en-GB" dirty="0"/>
          </a:p>
        </p:txBody>
      </p:sp>
      <p:sp>
        <p:nvSpPr>
          <p:cNvPr id="4" name="Slide Number Placeholder 3"/>
          <p:cNvSpPr>
            <a:spLocks noGrp="1"/>
          </p:cNvSpPr>
          <p:nvPr>
            <p:ph type="sldNum" sz="quarter" idx="10"/>
          </p:nvPr>
        </p:nvSpPr>
        <p:spPr/>
        <p:txBody>
          <a:bodyPr/>
          <a:lstStyle/>
          <a:p>
            <a:fld id="{771CE404-7627-4AD0-B24E-AC8C70D12D17}" type="slidenum">
              <a:rPr lang="en-GB" smtClean="0"/>
              <a:t>14</a:t>
            </a:fld>
            <a:endParaRPr lang="en-GB"/>
          </a:p>
        </p:txBody>
      </p:sp>
    </p:spTree>
    <p:extLst>
      <p:ext uri="{BB962C8B-B14F-4D97-AF65-F5344CB8AC3E}">
        <p14:creationId xmlns:p14="http://schemas.microsoft.com/office/powerpoint/2010/main" val="217673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s-I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s-IS"/>
          </a:p>
        </p:txBody>
      </p:sp>
      <p:sp>
        <p:nvSpPr>
          <p:cNvPr id="4" name="Date Placeholder 3"/>
          <p:cNvSpPr>
            <a:spLocks noGrp="1"/>
          </p:cNvSpPr>
          <p:nvPr>
            <p:ph type="dt" sz="half" idx="10"/>
          </p:nvPr>
        </p:nvSpPr>
        <p:spPr/>
        <p:txBody>
          <a:bodyPr/>
          <a:lstStyle/>
          <a:p>
            <a:fld id="{485E53EA-EE47-494A-BC73-793E2CC02227}" type="datetimeFigureOut">
              <a:rPr lang="is-IS" smtClean="0"/>
              <a:t>22.5.2018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80409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p:cNvSpPr>
            <a:spLocks noGrp="1"/>
          </p:cNvSpPr>
          <p:nvPr>
            <p:ph type="dt" sz="half" idx="10"/>
          </p:nvPr>
        </p:nvSpPr>
        <p:spPr/>
        <p:txBody>
          <a:bodyPr/>
          <a:lstStyle/>
          <a:p>
            <a:fld id="{485E53EA-EE47-494A-BC73-793E2CC02227}" type="datetimeFigureOut">
              <a:rPr lang="is-IS" smtClean="0"/>
              <a:t>22.5.2018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161434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s-I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p:cNvSpPr>
            <a:spLocks noGrp="1"/>
          </p:cNvSpPr>
          <p:nvPr>
            <p:ph type="dt" sz="half" idx="10"/>
          </p:nvPr>
        </p:nvSpPr>
        <p:spPr/>
        <p:txBody>
          <a:bodyPr/>
          <a:lstStyle/>
          <a:p>
            <a:fld id="{485E53EA-EE47-494A-BC73-793E2CC02227}" type="datetimeFigureOut">
              <a:rPr lang="is-IS" smtClean="0"/>
              <a:t>22.5.2018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335752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p:cNvSpPr>
            <a:spLocks noGrp="1"/>
          </p:cNvSpPr>
          <p:nvPr>
            <p:ph type="dt" sz="half" idx="10"/>
          </p:nvPr>
        </p:nvSpPr>
        <p:spPr/>
        <p:txBody>
          <a:bodyPr/>
          <a:lstStyle/>
          <a:p>
            <a:fld id="{485E53EA-EE47-494A-BC73-793E2CC02227}" type="datetimeFigureOut">
              <a:rPr lang="is-IS" smtClean="0"/>
              <a:t>22.5.2018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313194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s-I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E53EA-EE47-494A-BC73-793E2CC02227}" type="datetimeFigureOut">
              <a:rPr lang="is-IS" smtClean="0"/>
              <a:t>22.5.2018</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320047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Date Placeholder 4"/>
          <p:cNvSpPr>
            <a:spLocks noGrp="1"/>
          </p:cNvSpPr>
          <p:nvPr>
            <p:ph type="dt" sz="half" idx="10"/>
          </p:nvPr>
        </p:nvSpPr>
        <p:spPr/>
        <p:txBody>
          <a:bodyPr/>
          <a:lstStyle/>
          <a:p>
            <a:fld id="{485E53EA-EE47-494A-BC73-793E2CC02227}" type="datetimeFigureOut">
              <a:rPr lang="is-IS" smtClean="0"/>
              <a:t>22.5.2018</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269221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s-I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7" name="Date Placeholder 6"/>
          <p:cNvSpPr>
            <a:spLocks noGrp="1"/>
          </p:cNvSpPr>
          <p:nvPr>
            <p:ph type="dt" sz="half" idx="10"/>
          </p:nvPr>
        </p:nvSpPr>
        <p:spPr/>
        <p:txBody>
          <a:bodyPr/>
          <a:lstStyle/>
          <a:p>
            <a:fld id="{485E53EA-EE47-494A-BC73-793E2CC02227}" type="datetimeFigureOut">
              <a:rPr lang="is-IS" smtClean="0"/>
              <a:t>22.5.2018</a:t>
            </a:fld>
            <a:endParaRPr lang="is-IS"/>
          </a:p>
        </p:txBody>
      </p:sp>
      <p:sp>
        <p:nvSpPr>
          <p:cNvPr id="8" name="Footer Placeholder 7"/>
          <p:cNvSpPr>
            <a:spLocks noGrp="1"/>
          </p:cNvSpPr>
          <p:nvPr>
            <p:ph type="ftr" sz="quarter" idx="11"/>
          </p:nvPr>
        </p:nvSpPr>
        <p:spPr/>
        <p:txBody>
          <a:bodyPr/>
          <a:lstStyle/>
          <a:p>
            <a:endParaRPr lang="is-IS"/>
          </a:p>
        </p:txBody>
      </p:sp>
      <p:sp>
        <p:nvSpPr>
          <p:cNvPr id="9" name="Slide Number Placeholder 8"/>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416218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s-IS"/>
          </a:p>
        </p:txBody>
      </p:sp>
      <p:sp>
        <p:nvSpPr>
          <p:cNvPr id="3" name="Date Placeholder 2"/>
          <p:cNvSpPr>
            <a:spLocks noGrp="1"/>
          </p:cNvSpPr>
          <p:nvPr>
            <p:ph type="dt" sz="half" idx="10"/>
          </p:nvPr>
        </p:nvSpPr>
        <p:spPr/>
        <p:txBody>
          <a:bodyPr/>
          <a:lstStyle/>
          <a:p>
            <a:fld id="{485E53EA-EE47-494A-BC73-793E2CC02227}" type="datetimeFigureOut">
              <a:rPr lang="is-IS" smtClean="0"/>
              <a:t>22.5.2018</a:t>
            </a:fld>
            <a:endParaRPr lang="is-IS"/>
          </a:p>
        </p:txBody>
      </p:sp>
      <p:sp>
        <p:nvSpPr>
          <p:cNvPr id="4" name="Footer Placeholder 3"/>
          <p:cNvSpPr>
            <a:spLocks noGrp="1"/>
          </p:cNvSpPr>
          <p:nvPr>
            <p:ph type="ftr" sz="quarter" idx="11"/>
          </p:nvPr>
        </p:nvSpPr>
        <p:spPr/>
        <p:txBody>
          <a:bodyPr/>
          <a:lstStyle/>
          <a:p>
            <a:endParaRPr lang="is-IS"/>
          </a:p>
        </p:txBody>
      </p:sp>
      <p:sp>
        <p:nvSpPr>
          <p:cNvPr id="5" name="Slide Number Placeholder 4"/>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386852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E53EA-EE47-494A-BC73-793E2CC02227}" type="datetimeFigureOut">
              <a:rPr lang="is-IS" smtClean="0"/>
              <a:t>22.5.2018</a:t>
            </a:fld>
            <a:endParaRPr lang="is-IS"/>
          </a:p>
        </p:txBody>
      </p:sp>
      <p:sp>
        <p:nvSpPr>
          <p:cNvPr id="3" name="Footer Placeholder 2"/>
          <p:cNvSpPr>
            <a:spLocks noGrp="1"/>
          </p:cNvSpPr>
          <p:nvPr>
            <p:ph type="ftr" sz="quarter" idx="11"/>
          </p:nvPr>
        </p:nvSpPr>
        <p:spPr/>
        <p:txBody>
          <a:bodyPr/>
          <a:lstStyle/>
          <a:p>
            <a:endParaRPr lang="is-IS"/>
          </a:p>
        </p:txBody>
      </p:sp>
      <p:sp>
        <p:nvSpPr>
          <p:cNvPr id="4" name="Slide Number Placeholder 3"/>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346571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s-I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E53EA-EE47-494A-BC73-793E2CC02227}" type="datetimeFigureOut">
              <a:rPr lang="is-IS" smtClean="0"/>
              <a:t>22.5.2018</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75716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s-I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s-I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E53EA-EE47-494A-BC73-793E2CC02227}" type="datetimeFigureOut">
              <a:rPr lang="is-IS" smtClean="0"/>
              <a:t>22.5.2018</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4A949913-2CA4-4E10-87B9-AF94ED5FB88F}" type="slidenum">
              <a:rPr lang="is-IS" smtClean="0"/>
              <a:t>‹#›</a:t>
            </a:fld>
            <a:endParaRPr lang="is-IS"/>
          </a:p>
        </p:txBody>
      </p:sp>
    </p:spTree>
    <p:extLst>
      <p:ext uri="{BB962C8B-B14F-4D97-AF65-F5344CB8AC3E}">
        <p14:creationId xmlns:p14="http://schemas.microsoft.com/office/powerpoint/2010/main" val="40440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s-I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E53EA-EE47-494A-BC73-793E2CC02227}" type="datetimeFigureOut">
              <a:rPr lang="is-IS" smtClean="0"/>
              <a:t>22.5.2018</a:t>
            </a:fld>
            <a:endParaRPr lang="is-I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49913-2CA4-4E10-87B9-AF94ED5FB88F}" type="slidenum">
              <a:rPr lang="is-IS" smtClean="0"/>
              <a:t>‹#›</a:t>
            </a:fld>
            <a:endParaRPr lang="is-IS"/>
          </a:p>
        </p:txBody>
      </p:sp>
    </p:spTree>
    <p:extLst>
      <p:ext uri="{BB962C8B-B14F-4D97-AF65-F5344CB8AC3E}">
        <p14:creationId xmlns:p14="http://schemas.microsoft.com/office/powerpoint/2010/main" val="279410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s-IS" dirty="0"/>
              <a:t>Ritlist</a:t>
            </a:r>
          </a:p>
        </p:txBody>
      </p:sp>
      <p:sp>
        <p:nvSpPr>
          <p:cNvPr id="3" name="Subtitle 2"/>
          <p:cNvSpPr>
            <a:spLocks noGrp="1"/>
          </p:cNvSpPr>
          <p:nvPr>
            <p:ph type="subTitle" idx="1"/>
          </p:nvPr>
        </p:nvSpPr>
        <p:spPr/>
        <p:txBody>
          <a:bodyPr/>
          <a:lstStyle/>
          <a:p>
            <a:r>
              <a:rPr lang="is-IS" dirty="0"/>
              <a:t>Vinnustofa nr. 1</a:t>
            </a:r>
          </a:p>
        </p:txBody>
      </p:sp>
    </p:spTree>
    <p:extLst>
      <p:ext uri="{BB962C8B-B14F-4D97-AF65-F5344CB8AC3E}">
        <p14:creationId xmlns:p14="http://schemas.microsoft.com/office/powerpoint/2010/main" val="139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b="1" dirty="0"/>
              <a:t>Æfing</a:t>
            </a:r>
          </a:p>
        </p:txBody>
      </p:sp>
      <p:sp>
        <p:nvSpPr>
          <p:cNvPr id="3" name="Content Placeholder 2"/>
          <p:cNvSpPr>
            <a:spLocks noGrp="1"/>
          </p:cNvSpPr>
          <p:nvPr>
            <p:ph idx="1"/>
          </p:nvPr>
        </p:nvSpPr>
        <p:spPr/>
        <p:txBody>
          <a:bodyPr/>
          <a:lstStyle/>
          <a:p>
            <a:r>
              <a:rPr lang="is-IS" dirty="0"/>
              <a:t>Klisjukenndar myndlíkingar (viðlíkingar)</a:t>
            </a:r>
            <a:br>
              <a:rPr lang="is-IS" dirty="0"/>
            </a:br>
            <a:br>
              <a:rPr lang="is-IS" dirty="0"/>
            </a:br>
            <a:r>
              <a:rPr lang="is-IS" dirty="0"/>
              <a:t>Dæmi:</a:t>
            </a:r>
            <a:br>
              <a:rPr lang="is-IS" dirty="0"/>
            </a:br>
            <a:br>
              <a:rPr lang="is-IS" dirty="0"/>
            </a:br>
            <a:r>
              <a:rPr lang="is-IS" dirty="0"/>
              <a:t>Háll sem áll</a:t>
            </a:r>
            <a:br>
              <a:rPr lang="is-IS" dirty="0"/>
            </a:br>
            <a:r>
              <a:rPr lang="is-IS" dirty="0"/>
              <a:t>Björt sem sólin</a:t>
            </a:r>
            <a:br>
              <a:rPr lang="is-IS" dirty="0"/>
            </a:br>
            <a:r>
              <a:rPr lang="is-IS" dirty="0"/>
              <a:t>Dimm eins og nóttin</a:t>
            </a:r>
          </a:p>
        </p:txBody>
      </p:sp>
    </p:spTree>
    <p:extLst>
      <p:ext uri="{BB962C8B-B14F-4D97-AF65-F5344CB8AC3E}">
        <p14:creationId xmlns:p14="http://schemas.microsoft.com/office/powerpoint/2010/main" val="20190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b="1" dirty="0"/>
              <a:t>Æfing</a:t>
            </a:r>
          </a:p>
        </p:txBody>
      </p:sp>
      <p:sp>
        <p:nvSpPr>
          <p:cNvPr id="3" name="Content Placeholder 2"/>
          <p:cNvSpPr>
            <a:spLocks noGrp="1"/>
          </p:cNvSpPr>
          <p:nvPr>
            <p:ph idx="1"/>
          </p:nvPr>
        </p:nvSpPr>
        <p:spPr/>
        <p:txBody>
          <a:bodyPr>
            <a:normAutofit/>
          </a:bodyPr>
          <a:lstStyle/>
          <a:p>
            <a:r>
              <a:rPr lang="is-IS" dirty="0"/>
              <a:t>Klisjukenndar myndlíkingar (viðlíkingar)</a:t>
            </a:r>
            <a:br>
              <a:rPr lang="is-IS" dirty="0"/>
            </a:br>
            <a:br>
              <a:rPr lang="is-IS" dirty="0"/>
            </a:br>
            <a:r>
              <a:rPr lang="is-IS" dirty="0"/>
              <a:t>Dæmi:</a:t>
            </a:r>
            <a:br>
              <a:rPr lang="is-IS" dirty="0"/>
            </a:br>
            <a:br>
              <a:rPr lang="is-IS" dirty="0"/>
            </a:br>
            <a:r>
              <a:rPr lang="is-IS" dirty="0"/>
              <a:t>Háll sem </a:t>
            </a:r>
            <a:br>
              <a:rPr lang="is-IS" dirty="0"/>
            </a:br>
            <a:r>
              <a:rPr lang="is-IS" dirty="0"/>
              <a:t>Björt sem </a:t>
            </a:r>
            <a:br>
              <a:rPr lang="is-IS" dirty="0"/>
            </a:br>
            <a:r>
              <a:rPr lang="is-IS" dirty="0"/>
              <a:t>Dimm eins og </a:t>
            </a:r>
          </a:p>
        </p:txBody>
      </p:sp>
    </p:spTree>
    <p:extLst>
      <p:ext uri="{BB962C8B-B14F-4D97-AF65-F5344CB8AC3E}">
        <p14:creationId xmlns:p14="http://schemas.microsoft.com/office/powerpoint/2010/main" val="36790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s-IS" b="1" dirty="0"/>
              <a:t>Æfing: Þrjár umbreyttar klisjukenndar myndlíkingar (viðlíkingar)</a:t>
            </a:r>
          </a:p>
        </p:txBody>
      </p:sp>
      <p:sp>
        <p:nvSpPr>
          <p:cNvPr id="5" name="Content Placeholder 4"/>
          <p:cNvSpPr>
            <a:spLocks noGrp="1"/>
          </p:cNvSpPr>
          <p:nvPr>
            <p:ph idx="1"/>
          </p:nvPr>
        </p:nvSpPr>
        <p:spPr/>
        <p:txBody>
          <a:bodyPr>
            <a:normAutofit/>
          </a:bodyPr>
          <a:lstStyle/>
          <a:p>
            <a:pPr fontAlgn="base"/>
            <a:r>
              <a:rPr lang="is-IS" dirty="0"/>
              <a:t>Skrifaðu ljóð sem opnar á einni af þessum þremur málsgreinum, lýkur á annarri og inniheldur þá þriðju. Einnig má nota einhverja línuna sem titil. Skrifaðu á bilinu 8-10 málsgreinar sem tengja málsgreinarnar. Þú hefur 15 mínútur.</a:t>
            </a:r>
            <a:br>
              <a:rPr lang="is-IS" dirty="0"/>
            </a:br>
            <a:r>
              <a:rPr lang="is-IS" dirty="0"/>
              <a:t>		       (Eiríkur Örn </a:t>
            </a:r>
            <a:r>
              <a:rPr lang="is-IS" dirty="0" err="1"/>
              <a:t>Norðdhal</a:t>
            </a:r>
            <a:r>
              <a:rPr lang="is-IS" dirty="0"/>
              <a:t>)</a:t>
            </a:r>
          </a:p>
          <a:p>
            <a:pPr marL="0" indent="0" fontAlgn="base">
              <a:buNone/>
            </a:pPr>
            <a:endParaRPr lang="is-IS" dirty="0"/>
          </a:p>
        </p:txBody>
      </p:sp>
    </p:spTree>
    <p:extLst>
      <p:ext uri="{BB962C8B-B14F-4D97-AF65-F5344CB8AC3E}">
        <p14:creationId xmlns:p14="http://schemas.microsoft.com/office/powerpoint/2010/main" val="270926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b="1" dirty="0"/>
              <a:t>Að lokinni æfingu</a:t>
            </a:r>
          </a:p>
        </p:txBody>
      </p:sp>
      <p:sp>
        <p:nvSpPr>
          <p:cNvPr id="3" name="Content Placeholder 2"/>
          <p:cNvSpPr>
            <a:spLocks noGrp="1"/>
          </p:cNvSpPr>
          <p:nvPr>
            <p:ph idx="1"/>
          </p:nvPr>
        </p:nvSpPr>
        <p:spPr/>
        <p:txBody>
          <a:bodyPr>
            <a:normAutofit fontScale="92500" lnSpcReduction="20000"/>
          </a:bodyPr>
          <a:lstStyle/>
          <a:p>
            <a:r>
              <a:rPr lang="is-IS" dirty="0"/>
              <a:t>Að stökkva á milli ólíkra mynda – eða blanda saman ólíkum textum – er aðferð til þess að skapa ósamræmi eða orku. Á milli ólíkra textaelementa skapast yfirleitt einhvers konar spenna, einhvers konar gap sem brúast, sem gneistar á milli. Allur texti lifir og þrífst á ójafnvægi sem leitar jafnvægis – án þessa ójafnvægis er textinn átakalaus og framvindan fyrirsjáanleg. En bilin mega heldur ekki vera of stór – það er munur á fallegum tónskratta og einföldum hávaða.</a:t>
            </a:r>
            <a:br>
              <a:rPr lang="is-IS" dirty="0"/>
            </a:br>
            <a:r>
              <a:rPr lang="is-IS" dirty="0"/>
              <a:t>		(EÖN)</a:t>
            </a:r>
          </a:p>
        </p:txBody>
      </p:sp>
    </p:spTree>
    <p:extLst>
      <p:ext uri="{BB962C8B-B14F-4D97-AF65-F5344CB8AC3E}">
        <p14:creationId xmlns:p14="http://schemas.microsoft.com/office/powerpoint/2010/main" val="107808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143000"/>
          </a:xfrm>
        </p:spPr>
        <p:txBody>
          <a:bodyPr>
            <a:normAutofit fontScale="90000"/>
          </a:bodyPr>
          <a:lstStyle/>
          <a:p>
            <a:r>
              <a:rPr lang="is-IS" dirty="0"/>
              <a:t>Fimmta æfingin: Í nákvæmlega 10 orðum</a:t>
            </a:r>
          </a:p>
        </p:txBody>
      </p:sp>
      <p:sp>
        <p:nvSpPr>
          <p:cNvPr id="3" name="Content Placeholder 2"/>
          <p:cNvSpPr>
            <a:spLocks noGrp="1"/>
          </p:cNvSpPr>
          <p:nvPr>
            <p:ph idx="1"/>
          </p:nvPr>
        </p:nvSpPr>
        <p:spPr>
          <a:xfrm>
            <a:off x="179512" y="1600200"/>
            <a:ext cx="8784976" cy="4781128"/>
          </a:xfrm>
        </p:spPr>
        <p:txBody>
          <a:bodyPr>
            <a:normAutofit/>
          </a:bodyPr>
          <a:lstStyle/>
          <a:p>
            <a:r>
              <a:rPr lang="is-IS" dirty="0"/>
              <a:t>Ótti?						</a:t>
            </a:r>
            <a:r>
              <a:rPr lang="is-IS" baseline="30000" dirty="0">
                <a:sym typeface="Symbol" panose="05050102010706020507" pitchFamily="18" charset="2"/>
              </a:rPr>
              <a:t></a:t>
            </a:r>
            <a:r>
              <a:rPr lang="is-IS" dirty="0">
                <a:sym typeface="Symbol" panose="05050102010706020507" pitchFamily="18" charset="2"/>
              </a:rPr>
              <a:t> Öfund?</a:t>
            </a:r>
            <a:br>
              <a:rPr lang="is-IS" dirty="0"/>
            </a:br>
            <a:br>
              <a:rPr lang="is-IS" dirty="0"/>
            </a:br>
            <a:endParaRPr lang="is-IS" dirty="0"/>
          </a:p>
          <a:p>
            <a:r>
              <a:rPr lang="is-IS" dirty="0" err="1"/>
              <a:t>Abrýðisemi</a:t>
            </a:r>
            <a:r>
              <a:rPr lang="is-IS" dirty="0"/>
              <a:t>? 					</a:t>
            </a:r>
            <a:r>
              <a:rPr lang="is-IS" baseline="30000" dirty="0">
                <a:sym typeface="Symbol" panose="05050102010706020507" pitchFamily="18" charset="2"/>
              </a:rPr>
              <a:t></a:t>
            </a:r>
            <a:r>
              <a:rPr lang="is-IS" dirty="0">
                <a:sym typeface="Symbol" panose="05050102010706020507" pitchFamily="18" charset="2"/>
              </a:rPr>
              <a:t> Gleði?</a:t>
            </a:r>
            <a:br>
              <a:rPr lang="is-IS" dirty="0"/>
            </a:br>
            <a:br>
              <a:rPr lang="is-IS" dirty="0"/>
            </a:br>
            <a:endParaRPr lang="is-IS" dirty="0"/>
          </a:p>
          <a:p>
            <a:r>
              <a:rPr lang="is-IS" dirty="0"/>
              <a:t>Traust? 						</a:t>
            </a:r>
            <a:r>
              <a:rPr lang="is-IS" baseline="30000" dirty="0">
                <a:sym typeface="Symbol" panose="05050102010706020507" pitchFamily="18" charset="2"/>
              </a:rPr>
              <a:t></a:t>
            </a:r>
            <a:r>
              <a:rPr lang="is-IS" dirty="0">
                <a:sym typeface="Symbol" panose="05050102010706020507" pitchFamily="18" charset="2"/>
              </a:rPr>
              <a:t> Annað?</a:t>
            </a:r>
            <a:endParaRPr lang="is-IS" dirty="0"/>
          </a:p>
          <a:p>
            <a:endParaRPr lang="is-IS" dirty="0"/>
          </a:p>
        </p:txBody>
      </p:sp>
      <p:pic>
        <p:nvPicPr>
          <p:cNvPr id="3075" name="Picture 3" descr="C:\Users\kg\Downloads\soapbubb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1564683"/>
            <a:ext cx="3888432" cy="372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72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s-IS" dirty="0"/>
              <a:t>Sjötta æfingin: Ljóð um skömm</a:t>
            </a:r>
          </a:p>
        </p:txBody>
      </p:sp>
      <p:sp>
        <p:nvSpPr>
          <p:cNvPr id="3" name="Content Placeholder 2"/>
          <p:cNvSpPr>
            <a:spLocks noGrp="1"/>
          </p:cNvSpPr>
          <p:nvPr>
            <p:ph idx="1"/>
          </p:nvPr>
        </p:nvSpPr>
        <p:spPr/>
        <p:txBody>
          <a:bodyPr>
            <a:normAutofit/>
          </a:bodyPr>
          <a:lstStyle/>
          <a:p>
            <a:endParaRPr lang="is-IS" dirty="0"/>
          </a:p>
        </p:txBody>
      </p:sp>
      <p:pic>
        <p:nvPicPr>
          <p:cNvPr id="4098" name="Picture 2" descr="C:\Users\kg\Downloads\houseof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199" y="1556792"/>
            <a:ext cx="3619602"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Heimaverkefni</a:t>
            </a:r>
          </a:p>
        </p:txBody>
      </p:sp>
      <p:sp>
        <p:nvSpPr>
          <p:cNvPr id="3" name="Content Placeholder 2"/>
          <p:cNvSpPr>
            <a:spLocks noGrp="1"/>
          </p:cNvSpPr>
          <p:nvPr>
            <p:ph idx="1"/>
          </p:nvPr>
        </p:nvSpPr>
        <p:spPr/>
        <p:txBody>
          <a:bodyPr>
            <a:normAutofit/>
          </a:bodyPr>
          <a:lstStyle/>
          <a:p>
            <a:r>
              <a:rPr lang="is-IS" dirty="0"/>
              <a:t>Gefið ykkur fimmtán mínútur til þess að skrifa texta/ljóð um það hvernig, hvers vegna eða hvað þið viljið skrifa – þið þurfið ekki að deila honum með bekknum, frekar en þið viljið, en getið sett þá á Facebooksíðuna ykkar.</a:t>
            </a:r>
          </a:p>
          <a:p>
            <a:r>
              <a:rPr lang="is-IS" dirty="0"/>
              <a:t>Sendið mér hugleiðingar ykkar.</a:t>
            </a:r>
          </a:p>
          <a:p>
            <a:r>
              <a:rPr lang="is-IS" dirty="0"/>
              <a:t>Að því loknu ræðum við textana sem þið senduð inn.</a:t>
            </a:r>
          </a:p>
        </p:txBody>
      </p:sp>
    </p:spTree>
    <p:extLst>
      <p:ext uri="{BB962C8B-B14F-4D97-AF65-F5344CB8AC3E}">
        <p14:creationId xmlns:p14="http://schemas.microsoft.com/office/powerpoint/2010/main" val="302985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Í næsta tíma</a:t>
            </a:r>
          </a:p>
        </p:txBody>
      </p:sp>
      <p:sp>
        <p:nvSpPr>
          <p:cNvPr id="3" name="Content Placeholder 2"/>
          <p:cNvSpPr>
            <a:spLocks noGrp="1"/>
          </p:cNvSpPr>
          <p:nvPr>
            <p:ph idx="1"/>
          </p:nvPr>
        </p:nvSpPr>
        <p:spPr/>
        <p:txBody>
          <a:bodyPr>
            <a:normAutofit fontScale="85000" lnSpcReduction="10000"/>
          </a:bodyPr>
          <a:lstStyle/>
          <a:p>
            <a:r>
              <a:rPr lang="is-IS" dirty="0"/>
              <a:t>Vinnið þið meira í hópum</a:t>
            </a:r>
          </a:p>
          <a:p>
            <a:r>
              <a:rPr lang="is-IS" dirty="0"/>
              <a:t>Þið eignist „ritvini“ innan bekkjarins</a:t>
            </a:r>
          </a:p>
          <a:p>
            <a:pPr marL="457200" lvl="1" indent="0">
              <a:buNone/>
            </a:pPr>
            <a:r>
              <a:rPr lang="is-IS" dirty="0"/>
              <a:t>Á morgun munuð þið </a:t>
            </a:r>
          </a:p>
          <a:p>
            <a:pPr marL="800100" lvl="1" indent="-342900"/>
            <a:r>
              <a:rPr lang="is-IS" dirty="0"/>
              <a:t>sýna þeim eitthvað sem þið skrifuðuð í dag/í kvöld og gætuð hugsað ykkur að vinna meira með</a:t>
            </a:r>
          </a:p>
          <a:p>
            <a:pPr marL="800100" lvl="1" indent="-342900"/>
            <a:r>
              <a:rPr lang="is-IS" dirty="0"/>
              <a:t>sýna þeim eitthvað sem þið skrifuðuð fyrir þetta námskeið og gætuð hugsað ykkur að </a:t>
            </a:r>
            <a:r>
              <a:rPr lang="is-IS"/>
              <a:t>vinna frekar</a:t>
            </a:r>
            <a:endParaRPr lang="is-IS" dirty="0"/>
          </a:p>
          <a:p>
            <a:pPr marL="400050"/>
            <a:r>
              <a:rPr lang="is-IS" dirty="0"/>
              <a:t>Vinnið með stöðugt nýjum ritvinum í „rithringjum“</a:t>
            </a:r>
          </a:p>
          <a:p>
            <a:pPr marL="400050"/>
            <a:r>
              <a:rPr lang="is-IS" dirty="0"/>
              <a:t>Niðurstaðan verður (ef til vill/vonandi) sú að þið eignist ritvini sem þið getið átt í áframhaldandi samstarfi við</a:t>
            </a:r>
          </a:p>
        </p:txBody>
      </p:sp>
    </p:spTree>
    <p:extLst>
      <p:ext uri="{BB962C8B-B14F-4D97-AF65-F5344CB8AC3E}">
        <p14:creationId xmlns:p14="http://schemas.microsoft.com/office/powerpoint/2010/main" val="58613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Ritlist :glósur:</a:t>
            </a:r>
          </a:p>
        </p:txBody>
      </p:sp>
      <p:sp>
        <p:nvSpPr>
          <p:cNvPr id="3" name="Content Placeholder 2"/>
          <p:cNvSpPr>
            <a:spLocks noGrp="1"/>
          </p:cNvSpPr>
          <p:nvPr>
            <p:ph idx="1"/>
          </p:nvPr>
        </p:nvSpPr>
        <p:spPr>
          <a:xfrm>
            <a:off x="457200" y="1600200"/>
            <a:ext cx="8229600" cy="4997152"/>
          </a:xfrm>
        </p:spPr>
        <p:txBody>
          <a:bodyPr>
            <a:normAutofit/>
          </a:bodyPr>
          <a:lstStyle/>
          <a:p>
            <a:r>
              <a:rPr lang="is-IS" dirty="0"/>
              <a:t>Ef maður vill læra að skrifa þarf maður – fyrir utan að lesa af trúarlegri áfergju – að skrifa mikið og oft. Allt annað kemur af sjálfu sér, maður verður smám saman til, skref fyrir skref. Þeim mun meira sem maður skrifar, þeim mun betur veit maður hvernig maður vill skrifa. </a:t>
            </a:r>
          </a:p>
        </p:txBody>
      </p:sp>
    </p:spTree>
    <p:extLst>
      <p:ext uri="{BB962C8B-B14F-4D97-AF65-F5344CB8AC3E}">
        <p14:creationId xmlns:p14="http://schemas.microsoft.com/office/powerpoint/2010/main" val="355247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Ritlist :frh:</a:t>
            </a:r>
          </a:p>
        </p:txBody>
      </p:sp>
      <p:sp>
        <p:nvSpPr>
          <p:cNvPr id="3" name="Content Placeholder 2"/>
          <p:cNvSpPr>
            <a:spLocks noGrp="1"/>
          </p:cNvSpPr>
          <p:nvPr>
            <p:ph idx="1"/>
          </p:nvPr>
        </p:nvSpPr>
        <p:spPr/>
        <p:txBody>
          <a:bodyPr/>
          <a:lstStyle/>
          <a:p>
            <a:r>
              <a:rPr lang="is-IS" dirty="0"/>
              <a:t>Ritlist er ekki iðn frekar en tónlist – og við höfum mismikla forgjöf þegar kemur að fyrstu skrefunum, misfljót að tileinka okkur grundvallarreglurnar – en ég er sannfærður um að það geti allir lært að skrifa einsog þeir vilja sjálfir skrifa og það eina sem þurfi til sé æfing og ástundun.</a:t>
            </a:r>
          </a:p>
          <a:p>
            <a:pPr marL="0" indent="0" algn="r">
              <a:buNone/>
            </a:pPr>
            <a:r>
              <a:rPr lang="is-IS" dirty="0"/>
              <a:t>(Eiríkur Örn Norðdahl)</a:t>
            </a:r>
          </a:p>
        </p:txBody>
      </p:sp>
    </p:spTree>
    <p:extLst>
      <p:ext uri="{BB962C8B-B14F-4D97-AF65-F5344CB8AC3E}">
        <p14:creationId xmlns:p14="http://schemas.microsoft.com/office/powerpoint/2010/main" val="142822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Fyrsta æfingin: </a:t>
            </a:r>
            <a:r>
              <a:rPr lang="is-IS" dirty="0" err="1"/>
              <a:t>Djákninn</a:t>
            </a:r>
            <a:r>
              <a:rPr lang="is-IS" dirty="0"/>
              <a:t> á Myrká</a:t>
            </a:r>
          </a:p>
        </p:txBody>
      </p:sp>
      <p:sp>
        <p:nvSpPr>
          <p:cNvPr id="4" name="Content Placeholder 3">
            <a:extLst>
              <a:ext uri="{FF2B5EF4-FFF2-40B4-BE49-F238E27FC236}">
                <a16:creationId xmlns:a16="http://schemas.microsoft.com/office/drawing/2014/main" id="{CF8B8C35-60B8-4D84-9897-C2387F970147}"/>
              </a:ext>
            </a:extLst>
          </p:cNvPr>
          <p:cNvSpPr>
            <a:spLocks noGrp="1"/>
          </p:cNvSpPr>
          <p:nvPr>
            <p:ph idx="1"/>
          </p:nvPr>
        </p:nvSpPr>
        <p:spPr/>
        <p:txBody>
          <a:bodyPr>
            <a:normAutofit fontScale="77500" lnSpcReduction="20000"/>
          </a:bodyPr>
          <a:lstStyle/>
          <a:p>
            <a:r>
              <a:rPr lang="en-GB" dirty="0"/>
              <a:t>Í </a:t>
            </a:r>
            <a:r>
              <a:rPr lang="en-GB" dirty="0" err="1"/>
              <a:t>fyrri</a:t>
            </a:r>
            <a:r>
              <a:rPr lang="en-GB" dirty="0"/>
              <a:t> </a:t>
            </a:r>
            <a:r>
              <a:rPr lang="en-GB" dirty="0" err="1"/>
              <a:t>daga</a:t>
            </a:r>
            <a:r>
              <a:rPr lang="en-GB" dirty="0"/>
              <a:t> </a:t>
            </a:r>
            <a:r>
              <a:rPr lang="en-GB" dirty="0" err="1"/>
              <a:t>var</a:t>
            </a:r>
            <a:r>
              <a:rPr lang="en-GB" dirty="0"/>
              <a:t> </a:t>
            </a:r>
            <a:r>
              <a:rPr lang="en-GB" dirty="0" err="1"/>
              <a:t>djákni</a:t>
            </a:r>
            <a:r>
              <a:rPr lang="en-GB" dirty="0"/>
              <a:t> </a:t>
            </a:r>
            <a:r>
              <a:rPr lang="en-GB" dirty="0" err="1"/>
              <a:t>einn</a:t>
            </a:r>
            <a:r>
              <a:rPr lang="en-GB" dirty="0"/>
              <a:t> </a:t>
            </a:r>
            <a:r>
              <a:rPr lang="en-GB" dirty="0" err="1"/>
              <a:t>að</a:t>
            </a:r>
            <a:r>
              <a:rPr lang="en-GB" dirty="0"/>
              <a:t> </a:t>
            </a:r>
            <a:r>
              <a:rPr lang="en-GB" dirty="0" err="1"/>
              <a:t>Myrká</a:t>
            </a:r>
            <a:r>
              <a:rPr lang="en-GB" dirty="0"/>
              <a:t> í </a:t>
            </a:r>
            <a:r>
              <a:rPr lang="en-GB" dirty="0" err="1"/>
              <a:t>Eyjafirði</a:t>
            </a:r>
            <a:r>
              <a:rPr lang="en-GB" dirty="0"/>
              <a:t>; </a:t>
            </a:r>
            <a:r>
              <a:rPr lang="en-GB" dirty="0" err="1"/>
              <a:t>ekki</a:t>
            </a:r>
            <a:r>
              <a:rPr lang="en-GB" dirty="0"/>
              <a:t> </a:t>
            </a:r>
            <a:r>
              <a:rPr lang="en-GB" dirty="0" err="1"/>
              <a:t>er</a:t>
            </a:r>
            <a:r>
              <a:rPr lang="en-GB" dirty="0"/>
              <a:t> </a:t>
            </a:r>
            <a:r>
              <a:rPr lang="en-GB" dirty="0" err="1"/>
              <a:t>þess</a:t>
            </a:r>
            <a:r>
              <a:rPr lang="en-GB" dirty="0"/>
              <a:t> </a:t>
            </a:r>
            <a:r>
              <a:rPr lang="en-GB" dirty="0" err="1"/>
              <a:t>getið</a:t>
            </a:r>
            <a:r>
              <a:rPr lang="en-GB" dirty="0"/>
              <a:t>, </a:t>
            </a:r>
            <a:r>
              <a:rPr lang="en-GB" dirty="0" err="1"/>
              <a:t>hvað</a:t>
            </a:r>
            <a:r>
              <a:rPr lang="en-GB" dirty="0"/>
              <a:t> </a:t>
            </a:r>
            <a:r>
              <a:rPr lang="en-GB" dirty="0" err="1"/>
              <a:t>hann</a:t>
            </a:r>
            <a:r>
              <a:rPr lang="en-GB" dirty="0"/>
              <a:t> </a:t>
            </a:r>
            <a:r>
              <a:rPr lang="en-GB" dirty="0" err="1"/>
              <a:t>hét</a:t>
            </a:r>
            <a:r>
              <a:rPr lang="en-GB" dirty="0"/>
              <a:t>. Hann </a:t>
            </a:r>
            <a:r>
              <a:rPr lang="en-GB" dirty="0" err="1"/>
              <a:t>var</a:t>
            </a:r>
            <a:r>
              <a:rPr lang="en-GB" dirty="0"/>
              <a:t> í </a:t>
            </a:r>
            <a:r>
              <a:rPr lang="en-GB" dirty="0" err="1"/>
              <a:t>þingum</a:t>
            </a:r>
            <a:r>
              <a:rPr lang="en-GB" dirty="0"/>
              <a:t> </a:t>
            </a:r>
            <a:r>
              <a:rPr lang="en-GB" dirty="0" err="1"/>
              <a:t>við</a:t>
            </a:r>
            <a:r>
              <a:rPr lang="en-GB" dirty="0"/>
              <a:t> </a:t>
            </a:r>
            <a:r>
              <a:rPr lang="en-GB" dirty="0" err="1"/>
              <a:t>konu</a:t>
            </a:r>
            <a:r>
              <a:rPr lang="en-GB" dirty="0"/>
              <a:t>, </a:t>
            </a:r>
            <a:r>
              <a:rPr lang="en-GB" dirty="0" err="1"/>
              <a:t>sem</a:t>
            </a:r>
            <a:r>
              <a:rPr lang="en-GB" dirty="0"/>
              <a:t> </a:t>
            </a:r>
            <a:r>
              <a:rPr lang="en-GB" dirty="0" err="1"/>
              <a:t>Guðrún</a:t>
            </a:r>
            <a:r>
              <a:rPr lang="en-GB" dirty="0"/>
              <a:t> </a:t>
            </a:r>
            <a:r>
              <a:rPr lang="en-GB" dirty="0" err="1"/>
              <a:t>hét</a:t>
            </a:r>
            <a:r>
              <a:rPr lang="en-GB" dirty="0"/>
              <a:t>; </a:t>
            </a:r>
            <a:r>
              <a:rPr lang="en-GB" dirty="0" err="1"/>
              <a:t>hún</a:t>
            </a:r>
            <a:r>
              <a:rPr lang="en-GB" dirty="0"/>
              <a:t> </a:t>
            </a:r>
            <a:r>
              <a:rPr lang="en-GB" dirty="0" err="1"/>
              <a:t>átti</a:t>
            </a:r>
            <a:r>
              <a:rPr lang="en-GB" dirty="0"/>
              <a:t> </a:t>
            </a:r>
            <a:r>
              <a:rPr lang="en-GB" dirty="0" err="1"/>
              <a:t>að</a:t>
            </a:r>
            <a:r>
              <a:rPr lang="en-GB" dirty="0"/>
              <a:t> </a:t>
            </a:r>
            <a:r>
              <a:rPr lang="en-GB" dirty="0" err="1"/>
              <a:t>sumra</a:t>
            </a:r>
            <a:r>
              <a:rPr lang="en-GB" dirty="0"/>
              <a:t> </a:t>
            </a:r>
            <a:r>
              <a:rPr lang="en-GB" dirty="0" err="1"/>
              <a:t>sögn</a:t>
            </a:r>
            <a:r>
              <a:rPr lang="en-GB" dirty="0"/>
              <a:t> </a:t>
            </a:r>
            <a:r>
              <a:rPr lang="en-GB" dirty="0" err="1"/>
              <a:t>heima</a:t>
            </a:r>
            <a:r>
              <a:rPr lang="en-GB" dirty="0"/>
              <a:t> á </a:t>
            </a:r>
            <a:r>
              <a:rPr lang="en-GB" dirty="0" err="1"/>
              <a:t>Bægisá</a:t>
            </a:r>
            <a:r>
              <a:rPr lang="en-GB" dirty="0"/>
              <a:t>, </a:t>
            </a:r>
            <a:r>
              <a:rPr lang="en-GB" dirty="0" err="1"/>
              <a:t>hinum</a:t>
            </a:r>
            <a:r>
              <a:rPr lang="en-GB" dirty="0"/>
              <a:t> </a:t>
            </a:r>
            <a:r>
              <a:rPr lang="en-GB" dirty="0" err="1"/>
              <a:t>megin</a:t>
            </a:r>
            <a:r>
              <a:rPr lang="en-GB" dirty="0"/>
              <a:t> </a:t>
            </a:r>
            <a:r>
              <a:rPr lang="en-GB" dirty="0" err="1"/>
              <a:t>Hörgár</a:t>
            </a:r>
            <a:r>
              <a:rPr lang="en-GB" dirty="0"/>
              <a:t>, </a:t>
            </a:r>
            <a:r>
              <a:rPr lang="en-GB" dirty="0" err="1"/>
              <a:t>og</a:t>
            </a:r>
            <a:r>
              <a:rPr lang="en-GB" dirty="0"/>
              <a:t> </a:t>
            </a:r>
            <a:r>
              <a:rPr lang="en-GB" dirty="0" err="1"/>
              <a:t>var</a:t>
            </a:r>
            <a:r>
              <a:rPr lang="en-GB" dirty="0"/>
              <a:t> </a:t>
            </a:r>
            <a:r>
              <a:rPr lang="en-GB" dirty="0" err="1"/>
              <a:t>hún</a:t>
            </a:r>
            <a:r>
              <a:rPr lang="en-GB" dirty="0"/>
              <a:t> </a:t>
            </a:r>
            <a:r>
              <a:rPr lang="en-GB" dirty="0" err="1"/>
              <a:t>þjónustustúlka</a:t>
            </a:r>
            <a:r>
              <a:rPr lang="en-GB" dirty="0"/>
              <a:t> </a:t>
            </a:r>
            <a:r>
              <a:rPr lang="en-GB" dirty="0" err="1"/>
              <a:t>prestsins</a:t>
            </a:r>
            <a:r>
              <a:rPr lang="en-GB" dirty="0"/>
              <a:t> </a:t>
            </a:r>
            <a:r>
              <a:rPr lang="en-GB" dirty="0" err="1"/>
              <a:t>þar</a:t>
            </a:r>
            <a:r>
              <a:rPr lang="en-GB" dirty="0"/>
              <a:t>. </a:t>
            </a:r>
            <a:r>
              <a:rPr lang="en-GB" dirty="0" err="1"/>
              <a:t>Djákninn</a:t>
            </a:r>
            <a:r>
              <a:rPr lang="en-GB" dirty="0"/>
              <a:t> </a:t>
            </a:r>
            <a:r>
              <a:rPr lang="en-GB" dirty="0" err="1"/>
              <a:t>átti</a:t>
            </a:r>
            <a:r>
              <a:rPr lang="en-GB" dirty="0"/>
              <a:t> </a:t>
            </a:r>
            <a:r>
              <a:rPr lang="en-GB" dirty="0" err="1"/>
              <a:t>hest</a:t>
            </a:r>
            <a:r>
              <a:rPr lang="en-GB" dirty="0"/>
              <a:t> </a:t>
            </a:r>
            <a:r>
              <a:rPr lang="en-GB" dirty="0" err="1"/>
              <a:t>gráföxóttan</a:t>
            </a:r>
            <a:r>
              <a:rPr lang="en-GB" dirty="0"/>
              <a:t>, </a:t>
            </a:r>
            <a:r>
              <a:rPr lang="en-GB" dirty="0" err="1"/>
              <a:t>og</a:t>
            </a:r>
            <a:r>
              <a:rPr lang="en-GB" dirty="0"/>
              <a:t> </a:t>
            </a:r>
            <a:r>
              <a:rPr lang="en-GB" dirty="0" err="1"/>
              <a:t>reið</a:t>
            </a:r>
            <a:r>
              <a:rPr lang="en-GB" dirty="0"/>
              <a:t> </a:t>
            </a:r>
            <a:r>
              <a:rPr lang="en-GB" dirty="0" err="1"/>
              <a:t>hann</a:t>
            </a:r>
            <a:r>
              <a:rPr lang="en-GB" dirty="0"/>
              <a:t> </a:t>
            </a:r>
            <a:r>
              <a:rPr lang="en-GB" dirty="0" err="1"/>
              <a:t>honum</a:t>
            </a:r>
            <a:r>
              <a:rPr lang="en-GB" dirty="0"/>
              <a:t> </a:t>
            </a:r>
            <a:r>
              <a:rPr lang="en-GB" dirty="0" err="1"/>
              <a:t>jafnan</a:t>
            </a:r>
            <a:r>
              <a:rPr lang="en-GB" dirty="0"/>
              <a:t>; </a:t>
            </a:r>
            <a:r>
              <a:rPr lang="en-GB" dirty="0" err="1"/>
              <a:t>þann</a:t>
            </a:r>
            <a:r>
              <a:rPr lang="en-GB" dirty="0"/>
              <a:t> </a:t>
            </a:r>
            <a:r>
              <a:rPr lang="en-GB" dirty="0" err="1"/>
              <a:t>hest</a:t>
            </a:r>
            <a:r>
              <a:rPr lang="en-GB" dirty="0"/>
              <a:t> </a:t>
            </a:r>
            <a:r>
              <a:rPr lang="en-GB" dirty="0" err="1"/>
              <a:t>kallaði</a:t>
            </a:r>
            <a:r>
              <a:rPr lang="en-GB" dirty="0"/>
              <a:t> </a:t>
            </a:r>
            <a:r>
              <a:rPr lang="en-GB" dirty="0" err="1"/>
              <a:t>hann</a:t>
            </a:r>
            <a:r>
              <a:rPr lang="en-GB" dirty="0"/>
              <a:t> </a:t>
            </a:r>
            <a:r>
              <a:rPr lang="en-GB" dirty="0" err="1"/>
              <a:t>Faxa</a:t>
            </a:r>
            <a:r>
              <a:rPr lang="en-GB" dirty="0"/>
              <a:t>. </a:t>
            </a:r>
            <a:r>
              <a:rPr lang="en-GB" dirty="0" err="1"/>
              <a:t>Einhverju</a:t>
            </a:r>
            <a:r>
              <a:rPr lang="en-GB" dirty="0"/>
              <a:t> </a:t>
            </a:r>
            <a:r>
              <a:rPr lang="en-GB" dirty="0" err="1"/>
              <a:t>sinni</a:t>
            </a:r>
            <a:r>
              <a:rPr lang="en-GB" dirty="0"/>
              <a:t> bar </a:t>
            </a:r>
            <a:r>
              <a:rPr lang="en-GB" dirty="0" err="1"/>
              <a:t>svo</a:t>
            </a:r>
            <a:r>
              <a:rPr lang="en-GB" dirty="0"/>
              <a:t> </a:t>
            </a:r>
            <a:r>
              <a:rPr lang="en-GB" dirty="0" err="1"/>
              <a:t>til</a:t>
            </a:r>
            <a:r>
              <a:rPr lang="en-GB" dirty="0"/>
              <a:t> </a:t>
            </a:r>
            <a:r>
              <a:rPr lang="en-GB" dirty="0" err="1"/>
              <a:t>litlu</a:t>
            </a:r>
            <a:r>
              <a:rPr lang="en-GB" dirty="0"/>
              <a:t> </a:t>
            </a:r>
            <a:r>
              <a:rPr lang="en-GB" dirty="0" err="1"/>
              <a:t>fyrir</a:t>
            </a:r>
            <a:r>
              <a:rPr lang="en-GB" dirty="0"/>
              <a:t> </a:t>
            </a:r>
            <a:r>
              <a:rPr lang="en-GB" dirty="0" err="1"/>
              <a:t>jól</a:t>
            </a:r>
            <a:r>
              <a:rPr lang="en-GB" dirty="0"/>
              <a:t>, </a:t>
            </a:r>
            <a:r>
              <a:rPr lang="en-GB" dirty="0" err="1"/>
              <a:t>að</a:t>
            </a:r>
            <a:r>
              <a:rPr lang="en-GB" dirty="0"/>
              <a:t> </a:t>
            </a:r>
            <a:r>
              <a:rPr lang="en-GB" dirty="0" err="1"/>
              <a:t>djákninn</a:t>
            </a:r>
            <a:r>
              <a:rPr lang="en-GB" dirty="0"/>
              <a:t> </a:t>
            </a:r>
            <a:r>
              <a:rPr lang="en-GB" dirty="0" err="1"/>
              <a:t>fór</a:t>
            </a:r>
            <a:r>
              <a:rPr lang="en-GB" dirty="0"/>
              <a:t> </a:t>
            </a:r>
            <a:r>
              <a:rPr lang="en-GB" dirty="0" err="1"/>
              <a:t>til</a:t>
            </a:r>
            <a:r>
              <a:rPr lang="en-GB" dirty="0"/>
              <a:t> </a:t>
            </a:r>
            <a:r>
              <a:rPr lang="en-GB" dirty="0" err="1"/>
              <a:t>Bægisár</a:t>
            </a:r>
            <a:r>
              <a:rPr lang="en-GB" dirty="0"/>
              <a:t> </a:t>
            </a:r>
            <a:r>
              <a:rPr lang="en-GB" dirty="0" err="1"/>
              <a:t>til</a:t>
            </a:r>
            <a:r>
              <a:rPr lang="en-GB" dirty="0"/>
              <a:t> </a:t>
            </a:r>
            <a:r>
              <a:rPr lang="en-GB" dirty="0" err="1"/>
              <a:t>að</a:t>
            </a:r>
            <a:r>
              <a:rPr lang="en-GB" dirty="0"/>
              <a:t> </a:t>
            </a:r>
            <a:r>
              <a:rPr lang="en-GB" dirty="0" err="1"/>
              <a:t>bjóða</a:t>
            </a:r>
            <a:r>
              <a:rPr lang="en-GB" dirty="0"/>
              <a:t> </a:t>
            </a:r>
            <a:r>
              <a:rPr lang="en-GB" dirty="0" err="1"/>
              <a:t>Guðrúnu</a:t>
            </a:r>
            <a:r>
              <a:rPr lang="en-GB" dirty="0"/>
              <a:t> </a:t>
            </a:r>
            <a:r>
              <a:rPr lang="en-GB" dirty="0" err="1"/>
              <a:t>til</a:t>
            </a:r>
            <a:r>
              <a:rPr lang="en-GB" dirty="0"/>
              <a:t> </a:t>
            </a:r>
            <a:r>
              <a:rPr lang="en-GB" dirty="0" err="1"/>
              <a:t>jólagleði</a:t>
            </a:r>
            <a:r>
              <a:rPr lang="en-GB" dirty="0"/>
              <a:t> </a:t>
            </a:r>
            <a:r>
              <a:rPr lang="en-GB" dirty="0" err="1"/>
              <a:t>að</a:t>
            </a:r>
            <a:r>
              <a:rPr lang="en-GB" dirty="0"/>
              <a:t> </a:t>
            </a:r>
            <a:r>
              <a:rPr lang="en-GB" dirty="0" err="1"/>
              <a:t>Myrká</a:t>
            </a:r>
            <a:r>
              <a:rPr lang="en-GB" dirty="0"/>
              <a:t> </a:t>
            </a:r>
            <a:r>
              <a:rPr lang="en-GB" dirty="0" err="1"/>
              <a:t>og</a:t>
            </a:r>
            <a:r>
              <a:rPr lang="en-GB" dirty="0"/>
              <a:t> </a:t>
            </a:r>
            <a:r>
              <a:rPr lang="en-GB" dirty="0" err="1"/>
              <a:t>hét</a:t>
            </a:r>
            <a:r>
              <a:rPr lang="en-GB" dirty="0"/>
              <a:t> </a:t>
            </a:r>
            <a:r>
              <a:rPr lang="en-GB" dirty="0" err="1"/>
              <a:t>henni</a:t>
            </a:r>
            <a:r>
              <a:rPr lang="en-GB" dirty="0"/>
              <a:t> </a:t>
            </a:r>
            <a:r>
              <a:rPr lang="en-GB" dirty="0" err="1"/>
              <a:t>að</a:t>
            </a:r>
            <a:r>
              <a:rPr lang="en-GB" dirty="0"/>
              <a:t> </a:t>
            </a:r>
            <a:r>
              <a:rPr lang="en-GB" dirty="0" err="1"/>
              <a:t>vitja</a:t>
            </a:r>
            <a:r>
              <a:rPr lang="en-GB" dirty="0"/>
              <a:t> </a:t>
            </a:r>
            <a:r>
              <a:rPr lang="en-GB" dirty="0" err="1"/>
              <a:t>hennar</a:t>
            </a:r>
            <a:r>
              <a:rPr lang="en-GB" dirty="0"/>
              <a:t> í </a:t>
            </a:r>
            <a:r>
              <a:rPr lang="en-GB" dirty="0" err="1"/>
              <a:t>ákveðinn</a:t>
            </a:r>
            <a:r>
              <a:rPr lang="en-GB" dirty="0"/>
              <a:t> </a:t>
            </a:r>
            <a:r>
              <a:rPr lang="en-GB" dirty="0" err="1"/>
              <a:t>tíma</a:t>
            </a:r>
            <a:r>
              <a:rPr lang="en-GB" dirty="0"/>
              <a:t> </a:t>
            </a:r>
            <a:r>
              <a:rPr lang="en-GB" dirty="0" err="1"/>
              <a:t>og</a:t>
            </a:r>
            <a:r>
              <a:rPr lang="en-GB" dirty="0"/>
              <a:t> </a:t>
            </a:r>
            <a:r>
              <a:rPr lang="en-GB" dirty="0" err="1"/>
              <a:t>fylgja</a:t>
            </a:r>
            <a:r>
              <a:rPr lang="en-GB" dirty="0"/>
              <a:t> </a:t>
            </a:r>
            <a:r>
              <a:rPr lang="en-GB" dirty="0" err="1"/>
              <a:t>henni</a:t>
            </a:r>
            <a:r>
              <a:rPr lang="en-GB" dirty="0"/>
              <a:t> </a:t>
            </a:r>
            <a:r>
              <a:rPr lang="en-GB" dirty="0" err="1"/>
              <a:t>til</a:t>
            </a:r>
            <a:r>
              <a:rPr lang="en-GB" dirty="0"/>
              <a:t> </a:t>
            </a:r>
            <a:r>
              <a:rPr lang="en-GB" dirty="0" err="1"/>
              <a:t>gleðinnar</a:t>
            </a:r>
            <a:r>
              <a:rPr lang="en-GB" dirty="0"/>
              <a:t> </a:t>
            </a:r>
            <a:r>
              <a:rPr lang="en-GB" dirty="0" err="1"/>
              <a:t>aðfangadagskvöld</a:t>
            </a:r>
            <a:r>
              <a:rPr lang="en-GB" dirty="0"/>
              <a:t> </a:t>
            </a:r>
            <a:r>
              <a:rPr lang="en-GB" dirty="0" err="1"/>
              <a:t>jóla</a:t>
            </a:r>
            <a:r>
              <a:rPr lang="en-GB" dirty="0"/>
              <a:t>. </a:t>
            </a:r>
            <a:r>
              <a:rPr lang="en-GB" dirty="0" err="1"/>
              <a:t>Dagana</a:t>
            </a:r>
            <a:r>
              <a:rPr lang="en-GB" dirty="0"/>
              <a:t> </a:t>
            </a:r>
            <a:r>
              <a:rPr lang="en-GB" dirty="0" err="1"/>
              <a:t>áður</a:t>
            </a:r>
            <a:r>
              <a:rPr lang="en-GB" dirty="0"/>
              <a:t> </a:t>
            </a:r>
            <a:r>
              <a:rPr lang="en-GB" dirty="0" err="1"/>
              <a:t>en</a:t>
            </a:r>
            <a:r>
              <a:rPr lang="en-GB" dirty="0"/>
              <a:t> </a:t>
            </a:r>
            <a:r>
              <a:rPr lang="en-GB" dirty="0" err="1"/>
              <a:t>djákninn</a:t>
            </a:r>
            <a:r>
              <a:rPr lang="en-GB" dirty="0"/>
              <a:t> </a:t>
            </a:r>
            <a:r>
              <a:rPr lang="en-GB" dirty="0" err="1"/>
              <a:t>fór</a:t>
            </a:r>
            <a:r>
              <a:rPr lang="en-GB" dirty="0"/>
              <a:t> </a:t>
            </a:r>
            <a:r>
              <a:rPr lang="en-GB" dirty="0" err="1"/>
              <a:t>að</a:t>
            </a:r>
            <a:r>
              <a:rPr lang="en-GB" dirty="0"/>
              <a:t> </a:t>
            </a:r>
            <a:r>
              <a:rPr lang="en-GB" dirty="0" err="1"/>
              <a:t>bjóða</a:t>
            </a:r>
            <a:r>
              <a:rPr lang="en-GB" dirty="0"/>
              <a:t> </a:t>
            </a:r>
            <a:r>
              <a:rPr lang="en-GB" dirty="0" err="1"/>
              <a:t>Guðrúnu</a:t>
            </a:r>
            <a:r>
              <a:rPr lang="en-GB" dirty="0"/>
              <a:t>, </a:t>
            </a:r>
            <a:r>
              <a:rPr lang="en-GB" dirty="0" err="1"/>
              <a:t>hafði</a:t>
            </a:r>
            <a:r>
              <a:rPr lang="en-GB" dirty="0"/>
              <a:t> </a:t>
            </a:r>
            <a:r>
              <a:rPr lang="en-GB" dirty="0" err="1"/>
              <a:t>gjört</a:t>
            </a:r>
            <a:r>
              <a:rPr lang="en-GB" dirty="0"/>
              <a:t> </a:t>
            </a:r>
            <a:r>
              <a:rPr lang="en-GB" dirty="0" err="1"/>
              <a:t>snjóa</a:t>
            </a:r>
            <a:r>
              <a:rPr lang="en-GB" dirty="0"/>
              <a:t> </a:t>
            </a:r>
            <a:r>
              <a:rPr lang="en-GB" dirty="0" err="1"/>
              <a:t>mikla</a:t>
            </a:r>
            <a:r>
              <a:rPr lang="en-GB" dirty="0"/>
              <a:t> </a:t>
            </a:r>
            <a:r>
              <a:rPr lang="en-GB" dirty="0" err="1"/>
              <a:t>og</a:t>
            </a:r>
            <a:r>
              <a:rPr lang="en-GB" dirty="0"/>
              <a:t> </a:t>
            </a:r>
            <a:r>
              <a:rPr lang="en-GB" dirty="0" err="1"/>
              <a:t>ísalög</a:t>
            </a:r>
            <a:r>
              <a:rPr lang="en-GB" dirty="0"/>
              <a:t>; </a:t>
            </a:r>
            <a:r>
              <a:rPr lang="en-GB" dirty="0" err="1"/>
              <a:t>en</a:t>
            </a:r>
            <a:r>
              <a:rPr lang="en-GB" dirty="0"/>
              <a:t> </a:t>
            </a:r>
            <a:r>
              <a:rPr lang="en-GB" dirty="0" err="1"/>
              <a:t>þann</a:t>
            </a:r>
            <a:r>
              <a:rPr lang="en-GB" dirty="0"/>
              <a:t> </a:t>
            </a:r>
            <a:r>
              <a:rPr lang="en-GB" dirty="0" err="1"/>
              <a:t>sama</a:t>
            </a:r>
            <a:r>
              <a:rPr lang="en-GB" dirty="0"/>
              <a:t> </a:t>
            </a:r>
            <a:r>
              <a:rPr lang="en-GB" dirty="0" err="1"/>
              <a:t>dag</a:t>
            </a:r>
            <a:r>
              <a:rPr lang="en-GB" dirty="0"/>
              <a:t> </a:t>
            </a:r>
            <a:r>
              <a:rPr lang="en-GB" dirty="0" err="1"/>
              <a:t>sem</a:t>
            </a:r>
            <a:r>
              <a:rPr lang="en-GB" dirty="0"/>
              <a:t> </a:t>
            </a:r>
            <a:r>
              <a:rPr lang="en-GB" dirty="0" err="1"/>
              <a:t>hann</a:t>
            </a:r>
            <a:r>
              <a:rPr lang="en-GB" dirty="0"/>
              <a:t> </a:t>
            </a:r>
            <a:r>
              <a:rPr lang="en-GB" dirty="0" err="1"/>
              <a:t>reið</a:t>
            </a:r>
            <a:r>
              <a:rPr lang="en-GB" dirty="0"/>
              <a:t> </a:t>
            </a:r>
            <a:r>
              <a:rPr lang="en-GB" dirty="0" err="1"/>
              <a:t>til</a:t>
            </a:r>
            <a:r>
              <a:rPr lang="en-GB" dirty="0"/>
              <a:t> </a:t>
            </a:r>
            <a:r>
              <a:rPr lang="en-GB" dirty="0" err="1"/>
              <a:t>Bægisár</a:t>
            </a:r>
            <a:r>
              <a:rPr lang="en-GB" dirty="0"/>
              <a:t>, </a:t>
            </a:r>
            <a:r>
              <a:rPr lang="en-GB" dirty="0" err="1"/>
              <a:t>kom</a:t>
            </a:r>
            <a:r>
              <a:rPr lang="en-GB" dirty="0"/>
              <a:t> </a:t>
            </a:r>
            <a:r>
              <a:rPr lang="en-GB" dirty="0" err="1"/>
              <a:t>asahláka</a:t>
            </a:r>
            <a:r>
              <a:rPr lang="en-GB" dirty="0"/>
              <a:t> </a:t>
            </a:r>
            <a:r>
              <a:rPr lang="en-GB" dirty="0" err="1"/>
              <a:t>og</a:t>
            </a:r>
            <a:r>
              <a:rPr lang="en-GB" dirty="0"/>
              <a:t> </a:t>
            </a:r>
            <a:r>
              <a:rPr lang="en-GB" dirty="0" err="1"/>
              <a:t>leysing</a:t>
            </a:r>
            <a:r>
              <a:rPr lang="en-GB" dirty="0"/>
              <a:t>, </a:t>
            </a:r>
            <a:r>
              <a:rPr lang="en-GB" dirty="0" err="1"/>
              <a:t>og</a:t>
            </a:r>
            <a:r>
              <a:rPr lang="en-GB" dirty="0"/>
              <a:t> </a:t>
            </a:r>
            <a:r>
              <a:rPr lang="en-GB" dirty="0" err="1"/>
              <a:t>þegar</a:t>
            </a:r>
            <a:r>
              <a:rPr lang="en-GB" dirty="0"/>
              <a:t> á </a:t>
            </a:r>
            <a:r>
              <a:rPr lang="en-GB" dirty="0" err="1"/>
              <a:t>leið</a:t>
            </a:r>
            <a:r>
              <a:rPr lang="en-GB" dirty="0"/>
              <a:t> </a:t>
            </a:r>
            <a:r>
              <a:rPr lang="en-GB" dirty="0" err="1"/>
              <a:t>daginn</a:t>
            </a:r>
            <a:r>
              <a:rPr lang="en-GB" dirty="0"/>
              <a:t>, </a:t>
            </a:r>
            <a:r>
              <a:rPr lang="en-GB" dirty="0" err="1"/>
              <a:t>varð</a:t>
            </a:r>
            <a:r>
              <a:rPr lang="en-GB" dirty="0"/>
              <a:t> </a:t>
            </a:r>
            <a:r>
              <a:rPr lang="en-GB" dirty="0" err="1"/>
              <a:t>áin</a:t>
            </a:r>
            <a:r>
              <a:rPr lang="en-GB" dirty="0"/>
              <a:t> </a:t>
            </a:r>
            <a:r>
              <a:rPr lang="en-GB" dirty="0" err="1"/>
              <a:t>ófær</a:t>
            </a:r>
            <a:r>
              <a:rPr lang="en-GB" dirty="0"/>
              <a:t> </a:t>
            </a:r>
            <a:r>
              <a:rPr lang="en-GB" dirty="0" err="1"/>
              <a:t>fyrir</a:t>
            </a:r>
            <a:r>
              <a:rPr lang="en-GB" dirty="0"/>
              <a:t> </a:t>
            </a:r>
            <a:r>
              <a:rPr lang="en-GB" dirty="0" err="1"/>
              <a:t>jakaferðum</a:t>
            </a:r>
            <a:r>
              <a:rPr lang="en-GB" dirty="0"/>
              <a:t> </a:t>
            </a:r>
            <a:r>
              <a:rPr lang="en-GB" dirty="0" err="1"/>
              <a:t>og</a:t>
            </a:r>
            <a:r>
              <a:rPr lang="en-GB" dirty="0"/>
              <a:t> </a:t>
            </a:r>
            <a:r>
              <a:rPr lang="en-GB" dirty="0" err="1"/>
              <a:t>vatnagangi</a:t>
            </a:r>
            <a:r>
              <a:rPr lang="en-GB" dirty="0"/>
              <a:t>, á </a:t>
            </a:r>
            <a:r>
              <a:rPr lang="en-GB" dirty="0" err="1"/>
              <a:t>meðan</a:t>
            </a:r>
            <a:r>
              <a:rPr lang="en-GB" dirty="0"/>
              <a:t> </a:t>
            </a:r>
            <a:r>
              <a:rPr lang="en-GB" dirty="0" err="1"/>
              <a:t>djákninn</a:t>
            </a:r>
            <a:r>
              <a:rPr lang="en-GB" dirty="0"/>
              <a:t> </a:t>
            </a:r>
            <a:r>
              <a:rPr lang="en-GB" dirty="0" err="1"/>
              <a:t>tafði</a:t>
            </a:r>
            <a:r>
              <a:rPr lang="en-GB" dirty="0"/>
              <a:t> á </a:t>
            </a:r>
            <a:r>
              <a:rPr lang="en-GB" dirty="0" err="1"/>
              <a:t>Bægisá</a:t>
            </a:r>
            <a:r>
              <a:rPr lang="en-GB" dirty="0"/>
              <a:t>. …</a:t>
            </a:r>
          </a:p>
        </p:txBody>
      </p:sp>
    </p:spTree>
    <p:extLst>
      <p:ext uri="{BB962C8B-B14F-4D97-AF65-F5344CB8AC3E}">
        <p14:creationId xmlns:p14="http://schemas.microsoft.com/office/powerpoint/2010/main" val="290473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err="1"/>
              <a:t>Djákninn</a:t>
            </a:r>
            <a:r>
              <a:rPr lang="is-IS" dirty="0"/>
              <a:t> á Myrká :frh:</a:t>
            </a:r>
          </a:p>
        </p:txBody>
      </p:sp>
      <p:sp>
        <p:nvSpPr>
          <p:cNvPr id="4" name="Content Placeholder 3">
            <a:extLst>
              <a:ext uri="{FF2B5EF4-FFF2-40B4-BE49-F238E27FC236}">
                <a16:creationId xmlns:a16="http://schemas.microsoft.com/office/drawing/2014/main" id="{A36B04EC-A5C2-4BDE-B611-AC906132E5C8}"/>
              </a:ext>
            </a:extLst>
          </p:cNvPr>
          <p:cNvSpPr>
            <a:spLocks noGrp="1"/>
          </p:cNvSpPr>
          <p:nvPr>
            <p:ph idx="1"/>
          </p:nvPr>
        </p:nvSpPr>
        <p:spPr/>
        <p:txBody>
          <a:bodyPr>
            <a:normAutofit fontScale="85000" lnSpcReduction="20000"/>
          </a:bodyPr>
          <a:lstStyle/>
          <a:p>
            <a:r>
              <a:rPr lang="en-GB" dirty="0" err="1"/>
              <a:t>Frá</a:t>
            </a:r>
            <a:r>
              <a:rPr lang="en-GB" dirty="0"/>
              <a:t> </a:t>
            </a:r>
            <a:r>
              <a:rPr lang="en-GB" dirty="0" err="1"/>
              <a:t>því</a:t>
            </a:r>
            <a:r>
              <a:rPr lang="en-GB" dirty="0"/>
              <a:t> </a:t>
            </a:r>
            <a:r>
              <a:rPr lang="en-GB" dirty="0" err="1"/>
              <a:t>að</a:t>
            </a:r>
            <a:r>
              <a:rPr lang="en-GB" dirty="0"/>
              <a:t> </a:t>
            </a:r>
            <a:r>
              <a:rPr lang="en-GB" dirty="0" err="1"/>
              <a:t>djákninn</a:t>
            </a:r>
            <a:r>
              <a:rPr lang="en-GB" dirty="0"/>
              <a:t> </a:t>
            </a:r>
            <a:r>
              <a:rPr lang="en-GB" dirty="0" err="1"/>
              <a:t>fór</a:t>
            </a:r>
            <a:r>
              <a:rPr lang="en-GB" dirty="0"/>
              <a:t> </a:t>
            </a:r>
            <a:r>
              <a:rPr lang="en-GB" dirty="0" err="1"/>
              <a:t>frá</a:t>
            </a:r>
            <a:r>
              <a:rPr lang="en-GB" dirty="0"/>
              <a:t> </a:t>
            </a:r>
            <a:r>
              <a:rPr lang="en-GB" dirty="0" err="1"/>
              <a:t>Bægisá</a:t>
            </a:r>
            <a:r>
              <a:rPr lang="en-GB" dirty="0"/>
              <a:t> </a:t>
            </a:r>
            <a:r>
              <a:rPr lang="en-GB" dirty="0" err="1"/>
              <a:t>og</a:t>
            </a:r>
            <a:r>
              <a:rPr lang="en-GB" dirty="0"/>
              <a:t> </a:t>
            </a:r>
            <a:r>
              <a:rPr lang="en-GB" dirty="0" err="1"/>
              <a:t>til</a:t>
            </a:r>
            <a:r>
              <a:rPr lang="en-GB" dirty="0"/>
              <a:t> </a:t>
            </a:r>
            <a:r>
              <a:rPr lang="en-GB" dirty="0" err="1"/>
              <a:t>þess</a:t>
            </a:r>
            <a:r>
              <a:rPr lang="en-GB" dirty="0"/>
              <a:t> á </a:t>
            </a:r>
            <a:r>
              <a:rPr lang="en-GB" dirty="0" err="1"/>
              <a:t>aðfangadaginn</a:t>
            </a:r>
            <a:r>
              <a:rPr lang="en-GB" dirty="0"/>
              <a:t>, </a:t>
            </a:r>
            <a:r>
              <a:rPr lang="en-GB" dirty="0" err="1"/>
              <a:t>hafði</a:t>
            </a:r>
            <a:r>
              <a:rPr lang="en-GB" dirty="0"/>
              <a:t> </a:t>
            </a:r>
            <a:r>
              <a:rPr lang="en-GB" dirty="0" err="1"/>
              <a:t>engin</a:t>
            </a:r>
            <a:r>
              <a:rPr lang="en-GB" dirty="0"/>
              <a:t> </a:t>
            </a:r>
            <a:r>
              <a:rPr lang="en-GB" dirty="0" err="1"/>
              <a:t>fregn</a:t>
            </a:r>
            <a:r>
              <a:rPr lang="en-GB" dirty="0"/>
              <a:t> </a:t>
            </a:r>
            <a:r>
              <a:rPr lang="en-GB" dirty="0" err="1"/>
              <a:t>farið</a:t>
            </a:r>
            <a:r>
              <a:rPr lang="en-GB" dirty="0"/>
              <a:t> </a:t>
            </a:r>
            <a:r>
              <a:rPr lang="en-GB" dirty="0" err="1"/>
              <a:t>milli</a:t>
            </a:r>
            <a:r>
              <a:rPr lang="en-GB" dirty="0"/>
              <a:t> </a:t>
            </a:r>
            <a:r>
              <a:rPr lang="en-GB" dirty="0" err="1"/>
              <a:t>Myrkár</a:t>
            </a:r>
            <a:r>
              <a:rPr lang="en-GB" dirty="0"/>
              <a:t> </a:t>
            </a:r>
            <a:r>
              <a:rPr lang="en-GB" dirty="0" err="1"/>
              <a:t>og</a:t>
            </a:r>
            <a:r>
              <a:rPr lang="en-GB" dirty="0"/>
              <a:t> </a:t>
            </a:r>
            <a:r>
              <a:rPr lang="en-GB" dirty="0" err="1"/>
              <a:t>Bægisár</a:t>
            </a:r>
            <a:r>
              <a:rPr lang="en-GB" dirty="0"/>
              <a:t> um </a:t>
            </a:r>
            <a:r>
              <a:rPr lang="en-GB" dirty="0" err="1"/>
              <a:t>þessa</a:t>
            </a:r>
            <a:r>
              <a:rPr lang="en-GB" dirty="0"/>
              <a:t> </a:t>
            </a:r>
            <a:r>
              <a:rPr lang="en-GB" dirty="0" err="1"/>
              <a:t>atburði</a:t>
            </a:r>
            <a:r>
              <a:rPr lang="en-GB" dirty="0"/>
              <a:t> </a:t>
            </a:r>
            <a:r>
              <a:rPr lang="en-GB" dirty="0" err="1"/>
              <a:t>neina</a:t>
            </a:r>
            <a:r>
              <a:rPr lang="en-GB" dirty="0"/>
              <a:t> </a:t>
            </a:r>
            <a:r>
              <a:rPr lang="en-GB" dirty="0" err="1"/>
              <a:t>sökum</a:t>
            </a:r>
            <a:r>
              <a:rPr lang="en-GB" dirty="0"/>
              <a:t> </a:t>
            </a:r>
            <a:r>
              <a:rPr lang="en-GB" dirty="0" err="1"/>
              <a:t>leysinga</a:t>
            </a:r>
            <a:r>
              <a:rPr lang="en-GB" dirty="0"/>
              <a:t> </a:t>
            </a:r>
            <a:r>
              <a:rPr lang="en-GB" dirty="0" err="1"/>
              <a:t>og</a:t>
            </a:r>
            <a:r>
              <a:rPr lang="en-GB" dirty="0"/>
              <a:t> </a:t>
            </a:r>
            <a:r>
              <a:rPr lang="en-GB" dirty="0" err="1"/>
              <a:t>vatnagangs</a:t>
            </a:r>
            <a:r>
              <a:rPr lang="en-GB" dirty="0"/>
              <a:t>. </a:t>
            </a:r>
            <a:r>
              <a:rPr lang="en-GB" dirty="0" err="1"/>
              <a:t>En</a:t>
            </a:r>
            <a:r>
              <a:rPr lang="en-GB" dirty="0"/>
              <a:t> á </a:t>
            </a:r>
            <a:r>
              <a:rPr lang="en-GB" dirty="0" err="1"/>
              <a:t>aðfangadaginn</a:t>
            </a:r>
            <a:r>
              <a:rPr lang="en-GB" dirty="0"/>
              <a:t> </a:t>
            </a:r>
            <a:r>
              <a:rPr lang="en-GB" dirty="0" err="1"/>
              <a:t>ver</a:t>
            </a:r>
            <a:r>
              <a:rPr lang="en-GB" dirty="0"/>
              <a:t> </a:t>
            </a:r>
            <a:r>
              <a:rPr lang="en-GB" dirty="0" err="1"/>
              <a:t>veður</a:t>
            </a:r>
            <a:r>
              <a:rPr lang="en-GB" dirty="0"/>
              <a:t> </a:t>
            </a:r>
            <a:r>
              <a:rPr lang="en-GB" dirty="0" err="1"/>
              <a:t>stilltara</a:t>
            </a:r>
            <a:r>
              <a:rPr lang="en-GB" dirty="0"/>
              <a:t>, </a:t>
            </a:r>
            <a:r>
              <a:rPr lang="en-GB" dirty="0" err="1"/>
              <a:t>og</a:t>
            </a:r>
            <a:r>
              <a:rPr lang="en-GB" dirty="0"/>
              <a:t> </a:t>
            </a:r>
            <a:r>
              <a:rPr lang="en-GB" dirty="0" err="1"/>
              <a:t>hafði</a:t>
            </a:r>
            <a:r>
              <a:rPr lang="en-GB" dirty="0"/>
              <a:t> </a:t>
            </a:r>
            <a:r>
              <a:rPr lang="en-GB" dirty="0" err="1"/>
              <a:t>runnið</a:t>
            </a:r>
            <a:r>
              <a:rPr lang="en-GB" dirty="0"/>
              <a:t> </a:t>
            </a:r>
            <a:r>
              <a:rPr lang="en-GB" dirty="0" err="1"/>
              <a:t>úr</a:t>
            </a:r>
            <a:r>
              <a:rPr lang="en-GB" dirty="0"/>
              <a:t> </a:t>
            </a:r>
            <a:r>
              <a:rPr lang="en-GB" dirty="0" err="1"/>
              <a:t>ánni</a:t>
            </a:r>
            <a:r>
              <a:rPr lang="en-GB" dirty="0"/>
              <a:t> um </a:t>
            </a:r>
            <a:r>
              <a:rPr lang="en-GB" dirty="0" err="1"/>
              <a:t>nóttina</a:t>
            </a:r>
            <a:r>
              <a:rPr lang="en-GB" dirty="0"/>
              <a:t>, </a:t>
            </a:r>
            <a:r>
              <a:rPr lang="en-GB" dirty="0" err="1"/>
              <a:t>svo</a:t>
            </a:r>
            <a:r>
              <a:rPr lang="en-GB" dirty="0"/>
              <a:t> </a:t>
            </a:r>
            <a:r>
              <a:rPr lang="en-GB" dirty="0" err="1"/>
              <a:t>að</a:t>
            </a:r>
            <a:r>
              <a:rPr lang="en-GB" dirty="0"/>
              <a:t> </a:t>
            </a:r>
            <a:r>
              <a:rPr lang="en-GB" dirty="0" err="1"/>
              <a:t>Guðrún</a:t>
            </a:r>
            <a:r>
              <a:rPr lang="en-GB" dirty="0"/>
              <a:t> </a:t>
            </a:r>
            <a:r>
              <a:rPr lang="en-GB" dirty="0" err="1"/>
              <a:t>hugði</a:t>
            </a:r>
            <a:r>
              <a:rPr lang="en-GB" dirty="0"/>
              <a:t> </a:t>
            </a:r>
            <a:r>
              <a:rPr lang="en-GB" dirty="0" err="1"/>
              <a:t>gott</a:t>
            </a:r>
            <a:r>
              <a:rPr lang="en-GB" dirty="0"/>
              <a:t> </a:t>
            </a:r>
            <a:r>
              <a:rPr lang="en-GB" dirty="0" err="1"/>
              <a:t>til</a:t>
            </a:r>
            <a:r>
              <a:rPr lang="en-GB" dirty="0"/>
              <a:t> </a:t>
            </a:r>
            <a:r>
              <a:rPr lang="en-GB" dirty="0" err="1"/>
              <a:t>jólagleðinnar</a:t>
            </a:r>
            <a:r>
              <a:rPr lang="en-GB" dirty="0"/>
              <a:t> á </a:t>
            </a:r>
            <a:r>
              <a:rPr lang="en-GB" dirty="0" err="1"/>
              <a:t>Myrká</a:t>
            </a:r>
            <a:r>
              <a:rPr lang="en-GB" dirty="0"/>
              <a:t>. </a:t>
            </a:r>
            <a:r>
              <a:rPr lang="en-GB" dirty="0" err="1"/>
              <a:t>Þegar</a:t>
            </a:r>
            <a:r>
              <a:rPr lang="en-GB" dirty="0"/>
              <a:t> </a:t>
            </a:r>
            <a:r>
              <a:rPr lang="en-GB" dirty="0" err="1"/>
              <a:t>leið</a:t>
            </a:r>
            <a:r>
              <a:rPr lang="en-GB" dirty="0"/>
              <a:t> á </a:t>
            </a:r>
            <a:r>
              <a:rPr lang="en-GB" dirty="0" err="1"/>
              <a:t>daginn</a:t>
            </a:r>
            <a:r>
              <a:rPr lang="en-GB" dirty="0"/>
              <a:t>, </a:t>
            </a:r>
            <a:r>
              <a:rPr lang="en-GB" dirty="0" err="1"/>
              <a:t>fór</a:t>
            </a:r>
            <a:r>
              <a:rPr lang="en-GB" dirty="0"/>
              <a:t> </a:t>
            </a:r>
            <a:r>
              <a:rPr lang="en-GB" dirty="0" err="1"/>
              <a:t>hún</a:t>
            </a:r>
            <a:r>
              <a:rPr lang="en-GB" dirty="0"/>
              <a:t> </a:t>
            </a:r>
            <a:r>
              <a:rPr lang="en-GB" dirty="0" err="1"/>
              <a:t>að</a:t>
            </a:r>
            <a:r>
              <a:rPr lang="en-GB" dirty="0"/>
              <a:t> </a:t>
            </a:r>
            <a:r>
              <a:rPr lang="en-GB" dirty="0" err="1"/>
              <a:t>búa</a:t>
            </a:r>
            <a:r>
              <a:rPr lang="en-GB" dirty="0"/>
              <a:t> sig, </a:t>
            </a:r>
            <a:r>
              <a:rPr lang="en-GB" dirty="0" err="1"/>
              <a:t>og</a:t>
            </a:r>
            <a:r>
              <a:rPr lang="en-GB" dirty="0"/>
              <a:t> </a:t>
            </a:r>
            <a:r>
              <a:rPr lang="en-GB" dirty="0" err="1"/>
              <a:t>þegar</a:t>
            </a:r>
            <a:r>
              <a:rPr lang="en-GB" dirty="0"/>
              <a:t> </a:t>
            </a:r>
            <a:r>
              <a:rPr lang="en-GB" dirty="0" err="1"/>
              <a:t>hún</a:t>
            </a:r>
            <a:r>
              <a:rPr lang="en-GB" dirty="0"/>
              <a:t> </a:t>
            </a:r>
            <a:r>
              <a:rPr lang="en-GB" dirty="0" err="1"/>
              <a:t>var</a:t>
            </a:r>
            <a:r>
              <a:rPr lang="en-GB" dirty="0"/>
              <a:t> </a:t>
            </a:r>
            <a:r>
              <a:rPr lang="en-GB" dirty="0" err="1"/>
              <a:t>vel</a:t>
            </a:r>
            <a:r>
              <a:rPr lang="en-GB" dirty="0"/>
              <a:t> á veg </a:t>
            </a:r>
            <a:r>
              <a:rPr lang="en-GB" dirty="0" err="1"/>
              <a:t>komin</a:t>
            </a:r>
            <a:r>
              <a:rPr lang="en-GB" dirty="0"/>
              <a:t> </a:t>
            </a:r>
            <a:r>
              <a:rPr lang="en-GB" dirty="0" err="1"/>
              <a:t>með</a:t>
            </a:r>
            <a:r>
              <a:rPr lang="en-GB" dirty="0"/>
              <a:t> </a:t>
            </a:r>
            <a:r>
              <a:rPr lang="en-GB" dirty="0" err="1"/>
              <a:t>það</a:t>
            </a:r>
            <a:r>
              <a:rPr lang="en-GB" dirty="0"/>
              <a:t>, </a:t>
            </a:r>
            <a:r>
              <a:rPr lang="en-GB" dirty="0" err="1"/>
              <a:t>heyrði</a:t>
            </a:r>
            <a:r>
              <a:rPr lang="en-GB" dirty="0"/>
              <a:t> </a:t>
            </a:r>
            <a:r>
              <a:rPr lang="en-GB" dirty="0" err="1"/>
              <a:t>hún</a:t>
            </a:r>
            <a:r>
              <a:rPr lang="en-GB" dirty="0"/>
              <a:t>, </a:t>
            </a:r>
            <a:r>
              <a:rPr lang="en-GB" dirty="0" err="1"/>
              <a:t>að</a:t>
            </a:r>
            <a:r>
              <a:rPr lang="en-GB" dirty="0"/>
              <a:t> </a:t>
            </a:r>
            <a:r>
              <a:rPr lang="en-GB" dirty="0" err="1"/>
              <a:t>það</a:t>
            </a:r>
            <a:r>
              <a:rPr lang="en-GB" dirty="0"/>
              <a:t> </a:t>
            </a:r>
            <a:r>
              <a:rPr lang="en-GB" dirty="0" err="1"/>
              <a:t>var</a:t>
            </a:r>
            <a:r>
              <a:rPr lang="en-GB" dirty="0"/>
              <a:t> </a:t>
            </a:r>
            <a:r>
              <a:rPr lang="en-GB" dirty="0" err="1"/>
              <a:t>barið</a:t>
            </a:r>
            <a:r>
              <a:rPr lang="en-GB" dirty="0"/>
              <a:t>; </a:t>
            </a:r>
            <a:r>
              <a:rPr lang="en-GB" dirty="0" err="1"/>
              <a:t>fór</a:t>
            </a:r>
            <a:r>
              <a:rPr lang="en-GB" dirty="0"/>
              <a:t> </a:t>
            </a:r>
            <a:r>
              <a:rPr lang="en-GB" dirty="0" err="1"/>
              <a:t>þá</a:t>
            </a:r>
            <a:r>
              <a:rPr lang="en-GB" dirty="0"/>
              <a:t> </a:t>
            </a:r>
            <a:r>
              <a:rPr lang="en-GB" dirty="0" err="1"/>
              <a:t>önnur</a:t>
            </a:r>
            <a:r>
              <a:rPr lang="en-GB" dirty="0"/>
              <a:t> </a:t>
            </a:r>
            <a:r>
              <a:rPr lang="en-GB" dirty="0" err="1"/>
              <a:t>kona</a:t>
            </a:r>
            <a:r>
              <a:rPr lang="en-GB" dirty="0"/>
              <a:t> </a:t>
            </a:r>
            <a:r>
              <a:rPr lang="en-GB" dirty="0" err="1"/>
              <a:t>til</a:t>
            </a:r>
            <a:r>
              <a:rPr lang="en-GB" dirty="0"/>
              <a:t> </a:t>
            </a:r>
            <a:r>
              <a:rPr lang="en-GB" dirty="0" err="1"/>
              <a:t>dyra</a:t>
            </a:r>
            <a:r>
              <a:rPr lang="en-GB" dirty="0"/>
              <a:t>, </a:t>
            </a:r>
            <a:r>
              <a:rPr lang="en-GB" dirty="0" err="1"/>
              <a:t>sem</a:t>
            </a:r>
            <a:r>
              <a:rPr lang="en-GB" dirty="0"/>
              <a:t> </a:t>
            </a:r>
            <a:r>
              <a:rPr lang="en-GB" dirty="0" err="1"/>
              <a:t>hjá</a:t>
            </a:r>
            <a:r>
              <a:rPr lang="en-GB" dirty="0"/>
              <a:t> </a:t>
            </a:r>
            <a:r>
              <a:rPr lang="en-GB" dirty="0" err="1"/>
              <a:t>henni</a:t>
            </a:r>
            <a:r>
              <a:rPr lang="en-GB" dirty="0"/>
              <a:t> </a:t>
            </a:r>
            <a:r>
              <a:rPr lang="en-GB" dirty="0" err="1"/>
              <a:t>var</a:t>
            </a:r>
            <a:r>
              <a:rPr lang="en-GB" dirty="0"/>
              <a:t>, </a:t>
            </a:r>
            <a:r>
              <a:rPr lang="en-GB" dirty="0" err="1"/>
              <a:t>en</a:t>
            </a:r>
            <a:r>
              <a:rPr lang="en-GB" dirty="0"/>
              <a:t> </a:t>
            </a:r>
            <a:r>
              <a:rPr lang="en-GB" dirty="0" err="1"/>
              <a:t>sá</a:t>
            </a:r>
            <a:r>
              <a:rPr lang="en-GB" dirty="0"/>
              <a:t> </a:t>
            </a:r>
            <a:r>
              <a:rPr lang="en-GB" dirty="0" err="1"/>
              <a:t>engan</a:t>
            </a:r>
            <a:r>
              <a:rPr lang="en-GB" dirty="0"/>
              <a:t> </a:t>
            </a:r>
            <a:r>
              <a:rPr lang="en-GB" dirty="0" err="1"/>
              <a:t>úti</a:t>
            </a:r>
            <a:r>
              <a:rPr lang="en-GB" dirty="0"/>
              <a:t>, </a:t>
            </a:r>
            <a:r>
              <a:rPr lang="en-GB" dirty="0" err="1"/>
              <a:t>enda</a:t>
            </a:r>
            <a:r>
              <a:rPr lang="en-GB" dirty="0"/>
              <a:t> </a:t>
            </a:r>
            <a:r>
              <a:rPr lang="en-GB" dirty="0" err="1"/>
              <a:t>var</a:t>
            </a:r>
            <a:r>
              <a:rPr lang="en-GB" dirty="0"/>
              <a:t> </a:t>
            </a:r>
            <a:r>
              <a:rPr lang="en-GB" dirty="0" err="1"/>
              <a:t>hvorki</a:t>
            </a:r>
            <a:r>
              <a:rPr lang="en-GB" dirty="0"/>
              <a:t> </a:t>
            </a:r>
            <a:r>
              <a:rPr lang="en-GB" dirty="0" err="1"/>
              <a:t>bjart</a:t>
            </a:r>
            <a:r>
              <a:rPr lang="en-GB" dirty="0"/>
              <a:t> </a:t>
            </a:r>
            <a:r>
              <a:rPr lang="en-GB" dirty="0" err="1"/>
              <a:t>úti</a:t>
            </a:r>
            <a:r>
              <a:rPr lang="en-GB" dirty="0"/>
              <a:t> né </a:t>
            </a:r>
            <a:r>
              <a:rPr lang="en-GB" dirty="0" err="1"/>
              <a:t>myrkt</a:t>
            </a:r>
            <a:r>
              <a:rPr lang="en-GB" dirty="0"/>
              <a:t>, </a:t>
            </a:r>
            <a:r>
              <a:rPr lang="en-GB" dirty="0" err="1"/>
              <a:t>því</a:t>
            </a:r>
            <a:r>
              <a:rPr lang="en-GB" dirty="0"/>
              <a:t> </a:t>
            </a:r>
            <a:r>
              <a:rPr lang="en-GB" dirty="0" err="1"/>
              <a:t>tungl</a:t>
            </a:r>
            <a:r>
              <a:rPr lang="en-GB" dirty="0"/>
              <a:t> </a:t>
            </a:r>
            <a:r>
              <a:rPr lang="en-GB" dirty="0" err="1"/>
              <a:t>óð</a:t>
            </a:r>
            <a:r>
              <a:rPr lang="en-GB" dirty="0"/>
              <a:t> í </a:t>
            </a:r>
            <a:r>
              <a:rPr lang="en-GB" dirty="0" err="1"/>
              <a:t>skýjum</a:t>
            </a:r>
            <a:r>
              <a:rPr lang="en-GB" dirty="0"/>
              <a:t> </a:t>
            </a:r>
            <a:r>
              <a:rPr lang="en-GB" dirty="0" err="1"/>
              <a:t>og</a:t>
            </a:r>
            <a:r>
              <a:rPr lang="en-GB" dirty="0"/>
              <a:t> </a:t>
            </a:r>
            <a:r>
              <a:rPr lang="en-GB" dirty="0" err="1"/>
              <a:t>dró</a:t>
            </a:r>
            <a:r>
              <a:rPr lang="en-GB" dirty="0"/>
              <a:t> </a:t>
            </a:r>
            <a:r>
              <a:rPr lang="en-GB" dirty="0" err="1"/>
              <a:t>ýmist</a:t>
            </a:r>
            <a:r>
              <a:rPr lang="en-GB" dirty="0"/>
              <a:t> </a:t>
            </a:r>
            <a:r>
              <a:rPr lang="en-GB" dirty="0" err="1"/>
              <a:t>frá</a:t>
            </a:r>
            <a:r>
              <a:rPr lang="en-GB" dirty="0"/>
              <a:t> </a:t>
            </a:r>
            <a:r>
              <a:rPr lang="en-GB" dirty="0" err="1"/>
              <a:t>eða</a:t>
            </a:r>
            <a:r>
              <a:rPr lang="en-GB" dirty="0"/>
              <a:t> </a:t>
            </a:r>
            <a:r>
              <a:rPr lang="en-GB" dirty="0" err="1"/>
              <a:t>fyrir</a:t>
            </a:r>
            <a:r>
              <a:rPr lang="en-GB" dirty="0"/>
              <a:t>. </a:t>
            </a:r>
            <a:r>
              <a:rPr lang="en-GB" dirty="0" err="1"/>
              <a:t>Þegar</a:t>
            </a:r>
            <a:r>
              <a:rPr lang="en-GB" dirty="0"/>
              <a:t> </a:t>
            </a:r>
            <a:r>
              <a:rPr lang="en-GB" dirty="0" err="1"/>
              <a:t>stúlka</a:t>
            </a:r>
            <a:r>
              <a:rPr lang="en-GB" dirty="0"/>
              <a:t> </a:t>
            </a:r>
            <a:r>
              <a:rPr lang="en-GB" dirty="0" err="1"/>
              <a:t>þessi</a:t>
            </a:r>
            <a:r>
              <a:rPr lang="en-GB" dirty="0"/>
              <a:t> </a:t>
            </a:r>
            <a:r>
              <a:rPr lang="en-GB" dirty="0" err="1"/>
              <a:t>kom</a:t>
            </a:r>
            <a:r>
              <a:rPr lang="en-GB" dirty="0"/>
              <a:t> inn </a:t>
            </a:r>
            <a:r>
              <a:rPr lang="en-GB" dirty="0" err="1"/>
              <a:t>aftur</a:t>
            </a:r>
            <a:r>
              <a:rPr lang="en-GB" dirty="0"/>
              <a:t> </a:t>
            </a:r>
            <a:r>
              <a:rPr lang="en-GB" dirty="0" err="1"/>
              <a:t>og</a:t>
            </a:r>
            <a:r>
              <a:rPr lang="en-GB" dirty="0"/>
              <a:t> </a:t>
            </a:r>
            <a:r>
              <a:rPr lang="en-GB" dirty="0" err="1"/>
              <a:t>kvaðst</a:t>
            </a:r>
            <a:r>
              <a:rPr lang="en-GB" dirty="0"/>
              <a:t> </a:t>
            </a:r>
            <a:r>
              <a:rPr lang="en-GB" dirty="0" err="1"/>
              <a:t>ekki</a:t>
            </a:r>
            <a:r>
              <a:rPr lang="en-GB" dirty="0"/>
              <a:t> </a:t>
            </a:r>
            <a:r>
              <a:rPr lang="en-GB" dirty="0" err="1"/>
              <a:t>hafa</a:t>
            </a:r>
            <a:r>
              <a:rPr lang="en-GB" dirty="0"/>
              <a:t> </a:t>
            </a:r>
            <a:r>
              <a:rPr lang="en-GB" dirty="0" err="1"/>
              <a:t>séð</a:t>
            </a:r>
            <a:r>
              <a:rPr lang="en-GB" dirty="0"/>
              <a:t> </a:t>
            </a:r>
            <a:r>
              <a:rPr lang="en-GB" dirty="0" err="1"/>
              <a:t>neitt</a:t>
            </a:r>
            <a:r>
              <a:rPr lang="en-GB" dirty="0"/>
              <a:t>, </a:t>
            </a:r>
            <a:r>
              <a:rPr lang="en-GB" dirty="0" err="1"/>
              <a:t>sagði</a:t>
            </a:r>
            <a:r>
              <a:rPr lang="en-GB" dirty="0"/>
              <a:t> </a:t>
            </a:r>
            <a:r>
              <a:rPr lang="en-GB" dirty="0" err="1"/>
              <a:t>Guðrún</a:t>
            </a:r>
            <a:r>
              <a:rPr lang="en-GB" dirty="0"/>
              <a:t>: „</a:t>
            </a:r>
            <a:r>
              <a:rPr lang="en-GB" dirty="0" err="1"/>
              <a:t>Til</a:t>
            </a:r>
            <a:r>
              <a:rPr lang="en-GB" dirty="0"/>
              <a:t> </a:t>
            </a:r>
            <a:r>
              <a:rPr lang="en-GB" dirty="0" err="1"/>
              <a:t>mín</a:t>
            </a:r>
            <a:r>
              <a:rPr lang="en-GB" dirty="0"/>
              <a:t> </a:t>
            </a:r>
            <a:r>
              <a:rPr lang="en-GB" dirty="0" err="1"/>
              <a:t>mun</a:t>
            </a:r>
            <a:r>
              <a:rPr lang="en-GB" dirty="0"/>
              <a:t> </a:t>
            </a:r>
            <a:r>
              <a:rPr lang="en-GB" dirty="0" err="1"/>
              <a:t>leikurinn</a:t>
            </a:r>
            <a:r>
              <a:rPr lang="en-GB" dirty="0"/>
              <a:t> </a:t>
            </a:r>
            <a:r>
              <a:rPr lang="en-GB" dirty="0" err="1"/>
              <a:t>gjörður</a:t>
            </a:r>
            <a:r>
              <a:rPr lang="en-GB" dirty="0"/>
              <a:t>, </a:t>
            </a:r>
            <a:r>
              <a:rPr lang="en-GB" dirty="0" err="1"/>
              <a:t>og</a:t>
            </a:r>
            <a:r>
              <a:rPr lang="en-GB" dirty="0"/>
              <a:t> </a:t>
            </a:r>
            <a:r>
              <a:rPr lang="en-GB" dirty="0" err="1"/>
              <a:t>skal</a:t>
            </a:r>
            <a:r>
              <a:rPr lang="en-GB" dirty="0"/>
              <a:t> </a:t>
            </a:r>
            <a:r>
              <a:rPr lang="en-GB" dirty="0" err="1"/>
              <a:t>ég</a:t>
            </a:r>
            <a:r>
              <a:rPr lang="en-GB" dirty="0"/>
              <a:t> </a:t>
            </a:r>
            <a:r>
              <a:rPr lang="en-GB" dirty="0" err="1"/>
              <a:t>að</a:t>
            </a:r>
            <a:r>
              <a:rPr lang="en-GB" dirty="0"/>
              <a:t> </a:t>
            </a:r>
            <a:r>
              <a:rPr lang="en-GB" dirty="0" err="1"/>
              <a:t>vísu</a:t>
            </a:r>
            <a:r>
              <a:rPr lang="en-GB" dirty="0"/>
              <a:t> </a:t>
            </a:r>
            <a:r>
              <a:rPr lang="en-GB" dirty="0" err="1"/>
              <a:t>út</a:t>
            </a:r>
            <a:r>
              <a:rPr lang="en-GB" dirty="0"/>
              <a:t> ganga.“</a:t>
            </a:r>
          </a:p>
        </p:txBody>
      </p:sp>
    </p:spTree>
    <p:extLst>
      <p:ext uri="{BB962C8B-B14F-4D97-AF65-F5344CB8AC3E}">
        <p14:creationId xmlns:p14="http://schemas.microsoft.com/office/powerpoint/2010/main" val="118074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err="1"/>
              <a:t>Djákninn</a:t>
            </a:r>
            <a:r>
              <a:rPr lang="is-IS" dirty="0"/>
              <a:t> á Myrká :</a:t>
            </a:r>
            <a:r>
              <a:rPr lang="is-IS" dirty="0" err="1"/>
              <a:t>frh</a:t>
            </a:r>
            <a:r>
              <a:rPr lang="is-IS" dirty="0"/>
              <a:t>:</a:t>
            </a:r>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r>
              <a:rPr lang="en-GB" dirty="0"/>
              <a:t> Var </a:t>
            </a:r>
            <a:r>
              <a:rPr lang="en-GB" dirty="0" err="1"/>
              <a:t>hún</a:t>
            </a:r>
            <a:r>
              <a:rPr lang="en-GB" dirty="0"/>
              <a:t> </a:t>
            </a:r>
            <a:r>
              <a:rPr lang="en-GB" dirty="0" err="1"/>
              <a:t>þá</a:t>
            </a:r>
            <a:r>
              <a:rPr lang="en-GB" dirty="0"/>
              <a:t> </a:t>
            </a:r>
            <a:r>
              <a:rPr lang="en-GB" dirty="0" err="1"/>
              <a:t>albúin</a:t>
            </a:r>
            <a:r>
              <a:rPr lang="en-GB" dirty="0"/>
              <a:t>, </a:t>
            </a:r>
            <a:r>
              <a:rPr lang="en-GB" dirty="0" err="1"/>
              <a:t>nema</a:t>
            </a:r>
            <a:r>
              <a:rPr lang="en-GB" dirty="0"/>
              <a:t> </a:t>
            </a:r>
            <a:r>
              <a:rPr lang="en-GB" dirty="0" err="1"/>
              <a:t>að</a:t>
            </a:r>
            <a:r>
              <a:rPr lang="en-GB" dirty="0"/>
              <a:t> </a:t>
            </a:r>
            <a:r>
              <a:rPr lang="en-GB" dirty="0" err="1"/>
              <a:t>hún</a:t>
            </a:r>
            <a:r>
              <a:rPr lang="en-GB" dirty="0"/>
              <a:t> </a:t>
            </a:r>
            <a:r>
              <a:rPr lang="en-GB" dirty="0" err="1"/>
              <a:t>átti</a:t>
            </a:r>
            <a:r>
              <a:rPr lang="en-GB" dirty="0"/>
              <a:t> </a:t>
            </a:r>
            <a:r>
              <a:rPr lang="en-GB" dirty="0" err="1"/>
              <a:t>eftir</a:t>
            </a:r>
            <a:r>
              <a:rPr lang="en-GB" dirty="0"/>
              <a:t> </a:t>
            </a:r>
            <a:r>
              <a:rPr lang="en-GB" dirty="0" err="1"/>
              <a:t>að</a:t>
            </a:r>
            <a:r>
              <a:rPr lang="en-GB" dirty="0"/>
              <a:t> </a:t>
            </a:r>
            <a:r>
              <a:rPr lang="en-GB" dirty="0" err="1"/>
              <a:t>fara</a:t>
            </a:r>
            <a:r>
              <a:rPr lang="en-GB" dirty="0"/>
              <a:t> í </a:t>
            </a:r>
            <a:r>
              <a:rPr lang="en-GB" dirty="0" err="1"/>
              <a:t>hempuna</a:t>
            </a:r>
            <a:r>
              <a:rPr lang="en-GB" dirty="0"/>
              <a:t>. </a:t>
            </a:r>
            <a:r>
              <a:rPr lang="en-GB" dirty="0" err="1"/>
              <a:t>Tók</a:t>
            </a:r>
            <a:r>
              <a:rPr lang="en-GB" dirty="0"/>
              <a:t> </a:t>
            </a:r>
            <a:r>
              <a:rPr lang="en-GB" dirty="0" err="1"/>
              <a:t>hún</a:t>
            </a:r>
            <a:r>
              <a:rPr lang="en-GB" dirty="0"/>
              <a:t> </a:t>
            </a:r>
            <a:r>
              <a:rPr lang="en-GB" dirty="0" err="1"/>
              <a:t>þá</a:t>
            </a:r>
            <a:r>
              <a:rPr lang="en-GB" dirty="0"/>
              <a:t> </a:t>
            </a:r>
            <a:r>
              <a:rPr lang="en-GB" dirty="0" err="1"/>
              <a:t>til</a:t>
            </a:r>
            <a:r>
              <a:rPr lang="en-GB" dirty="0"/>
              <a:t> </a:t>
            </a:r>
            <a:r>
              <a:rPr lang="en-GB" dirty="0" err="1"/>
              <a:t>hempunnar</a:t>
            </a:r>
            <a:r>
              <a:rPr lang="en-GB" dirty="0"/>
              <a:t> </a:t>
            </a:r>
            <a:r>
              <a:rPr lang="en-GB" dirty="0" err="1"/>
              <a:t>og</a:t>
            </a:r>
            <a:r>
              <a:rPr lang="en-GB" dirty="0"/>
              <a:t> </a:t>
            </a:r>
            <a:r>
              <a:rPr lang="en-GB" dirty="0" err="1"/>
              <a:t>fór</a:t>
            </a:r>
            <a:r>
              <a:rPr lang="en-GB" dirty="0"/>
              <a:t> í </a:t>
            </a:r>
            <a:r>
              <a:rPr lang="en-GB" dirty="0" err="1"/>
              <a:t>aðra</a:t>
            </a:r>
            <a:r>
              <a:rPr lang="en-GB" dirty="0"/>
              <a:t> </a:t>
            </a:r>
            <a:r>
              <a:rPr lang="en-GB" dirty="0" err="1"/>
              <a:t>ermina</a:t>
            </a:r>
            <a:r>
              <a:rPr lang="en-GB" dirty="0"/>
              <a:t>, </a:t>
            </a:r>
            <a:r>
              <a:rPr lang="en-GB" dirty="0" err="1"/>
              <a:t>en</a:t>
            </a:r>
            <a:r>
              <a:rPr lang="en-GB" dirty="0"/>
              <a:t> </a:t>
            </a:r>
            <a:r>
              <a:rPr lang="en-GB" dirty="0" err="1"/>
              <a:t>fleygði</a:t>
            </a:r>
            <a:r>
              <a:rPr lang="en-GB" dirty="0"/>
              <a:t> </a:t>
            </a:r>
            <a:r>
              <a:rPr lang="en-GB" dirty="0" err="1"/>
              <a:t>hinni</a:t>
            </a:r>
            <a:r>
              <a:rPr lang="en-GB" dirty="0"/>
              <a:t> </a:t>
            </a:r>
            <a:r>
              <a:rPr lang="en-GB" dirty="0" err="1"/>
              <a:t>erminni</a:t>
            </a:r>
            <a:r>
              <a:rPr lang="en-GB" dirty="0"/>
              <a:t> </a:t>
            </a:r>
            <a:r>
              <a:rPr lang="en-GB" dirty="0" err="1"/>
              <a:t>fram</a:t>
            </a:r>
            <a:r>
              <a:rPr lang="en-GB" dirty="0"/>
              <a:t> </a:t>
            </a:r>
            <a:r>
              <a:rPr lang="en-GB" dirty="0" err="1"/>
              <a:t>yfir</a:t>
            </a:r>
            <a:r>
              <a:rPr lang="en-GB" dirty="0"/>
              <a:t> </a:t>
            </a:r>
            <a:r>
              <a:rPr lang="en-GB" dirty="0" err="1"/>
              <a:t>öxlina</a:t>
            </a:r>
            <a:r>
              <a:rPr lang="en-GB" dirty="0"/>
              <a:t> </a:t>
            </a:r>
            <a:r>
              <a:rPr lang="en-GB" dirty="0" err="1"/>
              <a:t>og</a:t>
            </a:r>
            <a:r>
              <a:rPr lang="en-GB" dirty="0"/>
              <a:t> </a:t>
            </a:r>
            <a:r>
              <a:rPr lang="en-GB" dirty="0" err="1"/>
              <a:t>hélt</a:t>
            </a:r>
            <a:r>
              <a:rPr lang="en-GB" dirty="0"/>
              <a:t> </a:t>
            </a:r>
            <a:r>
              <a:rPr lang="en-GB" dirty="0" err="1"/>
              <a:t>svo</a:t>
            </a:r>
            <a:r>
              <a:rPr lang="en-GB" dirty="0"/>
              <a:t> í </a:t>
            </a:r>
            <a:r>
              <a:rPr lang="en-GB" dirty="0" err="1"/>
              <a:t>hana</a:t>
            </a:r>
            <a:r>
              <a:rPr lang="en-GB" dirty="0"/>
              <a:t>. </a:t>
            </a:r>
            <a:r>
              <a:rPr lang="en-GB" dirty="0" err="1"/>
              <a:t>Þegar</a:t>
            </a:r>
            <a:r>
              <a:rPr lang="en-GB" dirty="0"/>
              <a:t> </a:t>
            </a:r>
            <a:r>
              <a:rPr lang="en-GB" dirty="0" err="1"/>
              <a:t>hún</a:t>
            </a:r>
            <a:r>
              <a:rPr lang="en-GB" dirty="0"/>
              <a:t> </a:t>
            </a:r>
            <a:r>
              <a:rPr lang="en-GB" dirty="0" err="1"/>
              <a:t>kom</a:t>
            </a:r>
            <a:r>
              <a:rPr lang="en-GB" dirty="0"/>
              <a:t> </a:t>
            </a:r>
            <a:r>
              <a:rPr lang="en-GB" dirty="0" err="1"/>
              <a:t>út</a:t>
            </a:r>
            <a:r>
              <a:rPr lang="en-GB" dirty="0"/>
              <a:t>, </a:t>
            </a:r>
            <a:r>
              <a:rPr lang="en-GB" dirty="0" err="1"/>
              <a:t>sá</a:t>
            </a:r>
            <a:r>
              <a:rPr lang="en-GB" dirty="0"/>
              <a:t> </a:t>
            </a:r>
            <a:r>
              <a:rPr lang="en-GB" dirty="0" err="1"/>
              <a:t>hún</a:t>
            </a:r>
            <a:r>
              <a:rPr lang="en-GB" dirty="0"/>
              <a:t> </a:t>
            </a:r>
            <a:r>
              <a:rPr lang="en-GB" dirty="0" err="1"/>
              <a:t>Faxa</a:t>
            </a:r>
            <a:r>
              <a:rPr lang="en-GB" dirty="0"/>
              <a:t> </a:t>
            </a:r>
            <a:r>
              <a:rPr lang="en-GB" dirty="0" err="1"/>
              <a:t>standa</a:t>
            </a:r>
            <a:r>
              <a:rPr lang="en-GB" dirty="0"/>
              <a:t> </a:t>
            </a:r>
            <a:r>
              <a:rPr lang="en-GB" dirty="0" err="1"/>
              <a:t>fyrir</a:t>
            </a:r>
            <a:r>
              <a:rPr lang="en-GB" dirty="0"/>
              <a:t> </a:t>
            </a:r>
            <a:r>
              <a:rPr lang="en-GB" dirty="0" err="1"/>
              <a:t>dyrum</a:t>
            </a:r>
            <a:r>
              <a:rPr lang="en-GB" dirty="0"/>
              <a:t> </a:t>
            </a:r>
            <a:r>
              <a:rPr lang="en-GB" dirty="0" err="1"/>
              <a:t>og</a:t>
            </a:r>
            <a:r>
              <a:rPr lang="en-GB" dirty="0"/>
              <a:t> </a:t>
            </a:r>
            <a:r>
              <a:rPr lang="en-GB" dirty="0" err="1"/>
              <a:t>mann</a:t>
            </a:r>
            <a:r>
              <a:rPr lang="en-GB" dirty="0"/>
              <a:t> </a:t>
            </a:r>
            <a:r>
              <a:rPr lang="en-GB" dirty="0" err="1"/>
              <a:t>hjá</a:t>
            </a:r>
            <a:r>
              <a:rPr lang="en-GB" dirty="0"/>
              <a:t>, </a:t>
            </a:r>
            <a:r>
              <a:rPr lang="en-GB" dirty="0" err="1"/>
              <a:t>er</a:t>
            </a:r>
            <a:r>
              <a:rPr lang="en-GB" dirty="0"/>
              <a:t> </a:t>
            </a:r>
            <a:r>
              <a:rPr lang="en-GB" dirty="0" err="1"/>
              <a:t>hún</a:t>
            </a:r>
            <a:r>
              <a:rPr lang="en-GB" dirty="0"/>
              <a:t> </a:t>
            </a:r>
            <a:r>
              <a:rPr lang="en-GB" dirty="0" err="1"/>
              <a:t>ætlaði</a:t>
            </a:r>
            <a:r>
              <a:rPr lang="en-GB" dirty="0"/>
              <a:t>, </a:t>
            </a:r>
            <a:r>
              <a:rPr lang="en-GB" dirty="0" err="1"/>
              <a:t>að</a:t>
            </a:r>
            <a:r>
              <a:rPr lang="en-GB" dirty="0"/>
              <a:t> </a:t>
            </a:r>
            <a:r>
              <a:rPr lang="en-GB" dirty="0" err="1"/>
              <a:t>væri</a:t>
            </a:r>
            <a:r>
              <a:rPr lang="en-GB" dirty="0"/>
              <a:t> </a:t>
            </a:r>
            <a:r>
              <a:rPr lang="en-GB" dirty="0" err="1"/>
              <a:t>djákninn</a:t>
            </a:r>
            <a:r>
              <a:rPr lang="en-GB" dirty="0"/>
              <a:t>. </a:t>
            </a:r>
            <a:r>
              <a:rPr lang="en-GB" dirty="0" err="1"/>
              <a:t>Ekki</a:t>
            </a:r>
            <a:r>
              <a:rPr lang="en-GB" dirty="0"/>
              <a:t> </a:t>
            </a:r>
            <a:r>
              <a:rPr lang="en-GB" dirty="0" err="1"/>
              <a:t>er</a:t>
            </a:r>
            <a:r>
              <a:rPr lang="en-GB" dirty="0"/>
              <a:t> </a:t>
            </a:r>
            <a:r>
              <a:rPr lang="en-GB" dirty="0" err="1"/>
              <a:t>þess</a:t>
            </a:r>
            <a:r>
              <a:rPr lang="en-GB" dirty="0"/>
              <a:t> </a:t>
            </a:r>
            <a:r>
              <a:rPr lang="en-GB" dirty="0" err="1"/>
              <a:t>getið</a:t>
            </a:r>
            <a:r>
              <a:rPr lang="en-GB" dirty="0"/>
              <a:t>, </a:t>
            </a:r>
            <a:r>
              <a:rPr lang="en-GB" dirty="0" err="1"/>
              <a:t>að</a:t>
            </a:r>
            <a:r>
              <a:rPr lang="en-GB" dirty="0"/>
              <a:t> </a:t>
            </a:r>
            <a:r>
              <a:rPr lang="en-GB" dirty="0" err="1"/>
              <a:t>þau</a:t>
            </a:r>
            <a:r>
              <a:rPr lang="en-GB" dirty="0"/>
              <a:t> </a:t>
            </a:r>
            <a:r>
              <a:rPr lang="en-GB" dirty="0" err="1"/>
              <a:t>hafi</a:t>
            </a:r>
            <a:r>
              <a:rPr lang="en-GB" dirty="0"/>
              <a:t> </a:t>
            </a:r>
            <a:r>
              <a:rPr lang="en-GB" dirty="0" err="1"/>
              <a:t>átt</a:t>
            </a:r>
            <a:r>
              <a:rPr lang="en-GB" dirty="0"/>
              <a:t> </a:t>
            </a:r>
            <a:r>
              <a:rPr lang="en-GB" dirty="0" err="1"/>
              <a:t>orðræðu</a:t>
            </a:r>
            <a:r>
              <a:rPr lang="en-GB" dirty="0"/>
              <a:t> </a:t>
            </a:r>
            <a:r>
              <a:rPr lang="en-GB" dirty="0" err="1"/>
              <a:t>saman</a:t>
            </a:r>
            <a:r>
              <a:rPr lang="en-GB" dirty="0"/>
              <a:t>. Hann </a:t>
            </a:r>
            <a:r>
              <a:rPr lang="en-GB" dirty="0" err="1"/>
              <a:t>tók</a:t>
            </a:r>
            <a:r>
              <a:rPr lang="en-GB" dirty="0"/>
              <a:t> </a:t>
            </a:r>
            <a:r>
              <a:rPr lang="en-GB" dirty="0" err="1"/>
              <a:t>Guðrúnu</a:t>
            </a:r>
            <a:r>
              <a:rPr lang="en-GB" dirty="0"/>
              <a:t> </a:t>
            </a:r>
            <a:r>
              <a:rPr lang="en-GB" dirty="0" err="1"/>
              <a:t>og</a:t>
            </a:r>
            <a:r>
              <a:rPr lang="en-GB" dirty="0"/>
              <a:t> </a:t>
            </a:r>
            <a:r>
              <a:rPr lang="en-GB" dirty="0" err="1"/>
              <a:t>setti</a:t>
            </a:r>
            <a:r>
              <a:rPr lang="en-GB" dirty="0"/>
              <a:t> á </a:t>
            </a:r>
            <a:r>
              <a:rPr lang="en-GB" dirty="0" err="1"/>
              <a:t>bak</a:t>
            </a:r>
            <a:r>
              <a:rPr lang="en-GB" dirty="0"/>
              <a:t> </a:t>
            </a:r>
            <a:r>
              <a:rPr lang="en-GB" dirty="0" err="1"/>
              <a:t>og</a:t>
            </a:r>
            <a:r>
              <a:rPr lang="en-GB" dirty="0"/>
              <a:t> </a:t>
            </a:r>
            <a:r>
              <a:rPr lang="en-GB" dirty="0" err="1"/>
              <a:t>settist</a:t>
            </a:r>
            <a:r>
              <a:rPr lang="en-GB" dirty="0"/>
              <a:t> </a:t>
            </a:r>
            <a:r>
              <a:rPr lang="en-GB" dirty="0" err="1"/>
              <a:t>síðan</a:t>
            </a:r>
            <a:r>
              <a:rPr lang="en-GB" dirty="0"/>
              <a:t> </a:t>
            </a:r>
            <a:r>
              <a:rPr lang="en-GB" dirty="0" err="1"/>
              <a:t>sjálfur</a:t>
            </a:r>
            <a:r>
              <a:rPr lang="en-GB" dirty="0"/>
              <a:t> á </a:t>
            </a:r>
            <a:r>
              <a:rPr lang="en-GB" dirty="0" err="1"/>
              <a:t>bak</a:t>
            </a:r>
            <a:r>
              <a:rPr lang="en-GB" dirty="0"/>
              <a:t> </a:t>
            </a:r>
            <a:r>
              <a:rPr lang="en-GB" dirty="0" err="1"/>
              <a:t>fyrir</a:t>
            </a:r>
            <a:r>
              <a:rPr lang="en-GB" dirty="0"/>
              <a:t> </a:t>
            </a:r>
            <a:r>
              <a:rPr lang="en-GB" dirty="0" err="1"/>
              <a:t>framan</a:t>
            </a:r>
            <a:r>
              <a:rPr lang="en-GB" dirty="0"/>
              <a:t> </a:t>
            </a:r>
            <a:r>
              <a:rPr lang="en-GB" dirty="0" err="1"/>
              <a:t>hana</a:t>
            </a:r>
            <a:r>
              <a:rPr lang="en-GB" dirty="0"/>
              <a:t>. </a:t>
            </a:r>
            <a:r>
              <a:rPr lang="en-GB" dirty="0" err="1"/>
              <a:t>Riðu</a:t>
            </a:r>
            <a:r>
              <a:rPr lang="en-GB" dirty="0"/>
              <a:t> </a:t>
            </a:r>
            <a:r>
              <a:rPr lang="en-GB" dirty="0" err="1"/>
              <a:t>þau</a:t>
            </a:r>
            <a:r>
              <a:rPr lang="en-GB" dirty="0"/>
              <a:t> </a:t>
            </a:r>
            <a:r>
              <a:rPr lang="en-GB" dirty="0" err="1"/>
              <a:t>þá</a:t>
            </a:r>
            <a:r>
              <a:rPr lang="en-GB" dirty="0"/>
              <a:t> </a:t>
            </a:r>
            <a:r>
              <a:rPr lang="en-GB" dirty="0" err="1"/>
              <a:t>svo</a:t>
            </a:r>
            <a:r>
              <a:rPr lang="en-GB" dirty="0"/>
              <a:t> um </a:t>
            </a:r>
            <a:r>
              <a:rPr lang="en-GB" dirty="0" err="1"/>
              <a:t>hríð</a:t>
            </a:r>
            <a:r>
              <a:rPr lang="en-GB" dirty="0"/>
              <a:t>, </a:t>
            </a:r>
            <a:r>
              <a:rPr lang="en-GB" dirty="0" err="1"/>
              <a:t>að</a:t>
            </a:r>
            <a:r>
              <a:rPr lang="en-GB" dirty="0"/>
              <a:t> </a:t>
            </a:r>
            <a:r>
              <a:rPr lang="en-GB" dirty="0" err="1"/>
              <a:t>þau</a:t>
            </a:r>
            <a:r>
              <a:rPr lang="en-GB" dirty="0"/>
              <a:t> </a:t>
            </a:r>
            <a:r>
              <a:rPr lang="en-GB" dirty="0" err="1"/>
              <a:t>töluðust</a:t>
            </a:r>
            <a:r>
              <a:rPr lang="en-GB" dirty="0"/>
              <a:t> </a:t>
            </a:r>
            <a:r>
              <a:rPr lang="en-GB" dirty="0" err="1"/>
              <a:t>ekki</a:t>
            </a:r>
            <a:r>
              <a:rPr lang="en-GB" dirty="0"/>
              <a:t> </a:t>
            </a:r>
            <a:r>
              <a:rPr lang="en-GB" dirty="0" err="1"/>
              <a:t>við</a:t>
            </a:r>
            <a:r>
              <a:rPr lang="en-GB" dirty="0"/>
              <a:t>. </a:t>
            </a:r>
            <a:r>
              <a:rPr lang="en-GB" dirty="0" err="1"/>
              <a:t>Nú</a:t>
            </a:r>
            <a:r>
              <a:rPr lang="en-GB" dirty="0"/>
              <a:t> </a:t>
            </a:r>
            <a:r>
              <a:rPr lang="en-GB" dirty="0" err="1"/>
              <a:t>komu</a:t>
            </a:r>
            <a:r>
              <a:rPr lang="en-GB" dirty="0"/>
              <a:t> </a:t>
            </a:r>
            <a:r>
              <a:rPr lang="en-GB" dirty="0" err="1"/>
              <a:t>þau</a:t>
            </a:r>
            <a:r>
              <a:rPr lang="en-GB" dirty="0"/>
              <a:t> </a:t>
            </a:r>
            <a:r>
              <a:rPr lang="en-GB" dirty="0" err="1"/>
              <a:t>til</a:t>
            </a:r>
            <a:r>
              <a:rPr lang="en-GB" dirty="0"/>
              <a:t> </a:t>
            </a:r>
            <a:r>
              <a:rPr lang="en-GB" dirty="0" err="1"/>
              <a:t>Hörgár</a:t>
            </a:r>
            <a:r>
              <a:rPr lang="en-GB" dirty="0"/>
              <a:t>, </a:t>
            </a:r>
            <a:r>
              <a:rPr lang="en-GB" dirty="0" err="1"/>
              <a:t>og</a:t>
            </a:r>
            <a:r>
              <a:rPr lang="en-GB" dirty="0"/>
              <a:t> </a:t>
            </a:r>
            <a:r>
              <a:rPr lang="en-GB" dirty="0" err="1"/>
              <a:t>voru</a:t>
            </a:r>
            <a:r>
              <a:rPr lang="en-GB" dirty="0"/>
              <a:t> </a:t>
            </a:r>
            <a:r>
              <a:rPr lang="en-GB" dirty="0" err="1"/>
              <a:t>að</a:t>
            </a:r>
            <a:r>
              <a:rPr lang="en-GB" dirty="0"/>
              <a:t> </a:t>
            </a:r>
            <a:r>
              <a:rPr lang="en-GB" dirty="0" err="1"/>
              <a:t>henni</a:t>
            </a:r>
            <a:r>
              <a:rPr lang="en-GB" dirty="0"/>
              <a:t> </a:t>
            </a:r>
            <a:r>
              <a:rPr lang="en-GB" dirty="0" err="1"/>
              <a:t>skarir</a:t>
            </a:r>
            <a:r>
              <a:rPr lang="en-GB" dirty="0"/>
              <a:t> </a:t>
            </a:r>
            <a:r>
              <a:rPr lang="en-GB" dirty="0" err="1"/>
              <a:t>háar</a:t>
            </a:r>
            <a:r>
              <a:rPr lang="en-GB" dirty="0"/>
              <a:t>, </a:t>
            </a:r>
            <a:r>
              <a:rPr lang="en-GB" dirty="0" err="1"/>
              <a:t>en</a:t>
            </a:r>
            <a:r>
              <a:rPr lang="en-GB" dirty="0"/>
              <a:t> </a:t>
            </a:r>
            <a:r>
              <a:rPr lang="en-GB" dirty="0" err="1"/>
              <a:t>þegar</a:t>
            </a:r>
            <a:r>
              <a:rPr lang="en-GB" dirty="0"/>
              <a:t> </a:t>
            </a:r>
            <a:r>
              <a:rPr lang="en-GB" dirty="0" err="1"/>
              <a:t>hesturinn</a:t>
            </a:r>
            <a:r>
              <a:rPr lang="en-GB" dirty="0"/>
              <a:t> </a:t>
            </a:r>
            <a:r>
              <a:rPr lang="en-GB" dirty="0" err="1"/>
              <a:t>steyptist</a:t>
            </a:r>
            <a:r>
              <a:rPr lang="en-GB" dirty="0"/>
              <a:t> </a:t>
            </a:r>
            <a:r>
              <a:rPr lang="en-GB" dirty="0" err="1"/>
              <a:t>fram</a:t>
            </a:r>
            <a:r>
              <a:rPr lang="en-GB" dirty="0"/>
              <a:t> </a:t>
            </a:r>
            <a:r>
              <a:rPr lang="en-GB" dirty="0" err="1"/>
              <a:t>af</a:t>
            </a:r>
            <a:r>
              <a:rPr lang="en-GB" dirty="0"/>
              <a:t> </a:t>
            </a:r>
            <a:r>
              <a:rPr lang="en-GB" dirty="0" err="1"/>
              <a:t>skörinni</a:t>
            </a:r>
            <a:r>
              <a:rPr lang="en-GB" dirty="0"/>
              <a:t>, </a:t>
            </a:r>
            <a:r>
              <a:rPr lang="en-GB" dirty="0" err="1"/>
              <a:t>lyftist</a:t>
            </a:r>
            <a:r>
              <a:rPr lang="en-GB" dirty="0"/>
              <a:t> </a:t>
            </a:r>
            <a:r>
              <a:rPr lang="en-GB" dirty="0" err="1"/>
              <a:t>upp</a:t>
            </a:r>
            <a:r>
              <a:rPr lang="en-GB" dirty="0"/>
              <a:t> </a:t>
            </a:r>
            <a:r>
              <a:rPr lang="en-GB" dirty="0" err="1"/>
              <a:t>hattur</a:t>
            </a:r>
            <a:r>
              <a:rPr lang="en-GB" dirty="0"/>
              <a:t> </a:t>
            </a:r>
            <a:r>
              <a:rPr lang="en-GB" dirty="0" err="1"/>
              <a:t>djáknans</a:t>
            </a:r>
            <a:r>
              <a:rPr lang="en-GB" dirty="0"/>
              <a:t> </a:t>
            </a:r>
            <a:r>
              <a:rPr lang="en-GB" dirty="0" err="1"/>
              <a:t>að</a:t>
            </a:r>
            <a:r>
              <a:rPr lang="en-GB" dirty="0"/>
              <a:t> </a:t>
            </a:r>
            <a:r>
              <a:rPr lang="en-GB" dirty="0" err="1"/>
              <a:t>aftanverðu</a:t>
            </a:r>
            <a:r>
              <a:rPr lang="en-GB" dirty="0"/>
              <a:t>, </a:t>
            </a:r>
            <a:r>
              <a:rPr lang="en-GB" dirty="0" err="1"/>
              <a:t>og</a:t>
            </a:r>
            <a:r>
              <a:rPr lang="en-GB" dirty="0"/>
              <a:t> </a:t>
            </a:r>
            <a:r>
              <a:rPr lang="en-GB" dirty="0" err="1"/>
              <a:t>sá</a:t>
            </a:r>
            <a:r>
              <a:rPr lang="en-GB" dirty="0"/>
              <a:t> </a:t>
            </a:r>
            <a:r>
              <a:rPr lang="en-GB" dirty="0" err="1"/>
              <a:t>Guðrún</a:t>
            </a:r>
            <a:r>
              <a:rPr lang="en-GB" dirty="0"/>
              <a:t> </a:t>
            </a:r>
            <a:r>
              <a:rPr lang="en-GB" dirty="0" err="1"/>
              <a:t>þá</a:t>
            </a:r>
            <a:r>
              <a:rPr lang="en-GB" dirty="0"/>
              <a:t> í </a:t>
            </a:r>
            <a:r>
              <a:rPr lang="en-GB" dirty="0" err="1"/>
              <a:t>höfuðkúpuna</a:t>
            </a:r>
            <a:r>
              <a:rPr lang="en-GB" dirty="0"/>
              <a:t> </a:t>
            </a:r>
            <a:r>
              <a:rPr lang="en-GB" dirty="0" err="1"/>
              <a:t>bera</a:t>
            </a:r>
            <a:r>
              <a:rPr lang="en-GB" dirty="0"/>
              <a:t>. Í </a:t>
            </a:r>
            <a:r>
              <a:rPr lang="en-GB" dirty="0" err="1"/>
              <a:t>þeirri</a:t>
            </a:r>
            <a:r>
              <a:rPr lang="en-GB" dirty="0"/>
              <a:t> </a:t>
            </a:r>
            <a:r>
              <a:rPr lang="en-GB" dirty="0" err="1"/>
              <a:t>svipan</a:t>
            </a:r>
            <a:r>
              <a:rPr lang="en-GB" dirty="0"/>
              <a:t> </a:t>
            </a:r>
            <a:r>
              <a:rPr lang="en-GB" dirty="0" err="1"/>
              <a:t>rak</a:t>
            </a:r>
            <a:r>
              <a:rPr lang="en-GB" dirty="0"/>
              <a:t> </a:t>
            </a:r>
            <a:r>
              <a:rPr lang="en-GB" dirty="0" err="1"/>
              <a:t>skýin</a:t>
            </a:r>
            <a:r>
              <a:rPr lang="en-GB" dirty="0"/>
              <a:t> </a:t>
            </a:r>
            <a:r>
              <a:rPr lang="en-GB" dirty="0" err="1"/>
              <a:t>frá</a:t>
            </a:r>
            <a:r>
              <a:rPr lang="en-GB" dirty="0"/>
              <a:t> </a:t>
            </a:r>
            <a:r>
              <a:rPr lang="en-GB" dirty="0" err="1"/>
              <a:t>tunglinu</a:t>
            </a:r>
            <a:r>
              <a:rPr lang="en-GB" dirty="0"/>
              <a:t>; </a:t>
            </a:r>
            <a:r>
              <a:rPr lang="en-GB" dirty="0" err="1"/>
              <a:t>þá</a:t>
            </a:r>
            <a:r>
              <a:rPr lang="en-GB" dirty="0"/>
              <a:t> </a:t>
            </a:r>
            <a:r>
              <a:rPr lang="en-GB" dirty="0" err="1"/>
              <a:t>mælti</a:t>
            </a:r>
            <a:r>
              <a:rPr lang="en-GB" dirty="0"/>
              <a:t> </a:t>
            </a:r>
            <a:r>
              <a:rPr lang="en-GB" dirty="0" err="1"/>
              <a:t>hann</a:t>
            </a:r>
            <a:r>
              <a:rPr lang="en-GB" dirty="0"/>
              <a:t>: </a:t>
            </a:r>
            <a:endParaRPr lang="is-IS" dirty="0"/>
          </a:p>
        </p:txBody>
      </p:sp>
    </p:spTree>
    <p:extLst>
      <p:ext uri="{BB962C8B-B14F-4D97-AF65-F5344CB8AC3E}">
        <p14:creationId xmlns:p14="http://schemas.microsoft.com/office/powerpoint/2010/main" val="401132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err="1"/>
              <a:t>Djákninn</a:t>
            </a:r>
            <a:r>
              <a:rPr lang="is-IS" dirty="0"/>
              <a:t> á Myrká :</a:t>
            </a:r>
            <a:r>
              <a:rPr lang="is-IS" dirty="0" err="1"/>
              <a:t>frh</a:t>
            </a:r>
            <a:r>
              <a:rPr lang="is-IS" dirty="0"/>
              <a:t>:</a:t>
            </a:r>
          </a:p>
        </p:txBody>
      </p:sp>
      <p:sp>
        <p:nvSpPr>
          <p:cNvPr id="3" name="Content Placeholder 2"/>
          <p:cNvSpPr>
            <a:spLocks noGrp="1"/>
          </p:cNvSpPr>
          <p:nvPr>
            <p:ph idx="1"/>
          </p:nvPr>
        </p:nvSpPr>
        <p:spPr/>
        <p:txBody>
          <a:bodyPr/>
          <a:lstStyle/>
          <a:p>
            <a:r>
              <a:rPr lang="en-GB" dirty="0"/>
              <a:t> „</a:t>
            </a:r>
            <a:r>
              <a:rPr lang="en-GB" dirty="0" err="1"/>
              <a:t>Máninn</a:t>
            </a:r>
            <a:r>
              <a:rPr lang="en-GB" dirty="0"/>
              <a:t> </a:t>
            </a:r>
            <a:r>
              <a:rPr lang="en-GB" dirty="0" err="1"/>
              <a:t>líður</a:t>
            </a:r>
            <a:r>
              <a:rPr lang="en-GB" dirty="0"/>
              <a:t>, </a:t>
            </a:r>
            <a:br>
              <a:rPr lang="en-GB" dirty="0"/>
            </a:br>
            <a:r>
              <a:rPr lang="en-GB" dirty="0" err="1"/>
              <a:t>dauðinn</a:t>
            </a:r>
            <a:r>
              <a:rPr lang="en-GB" dirty="0"/>
              <a:t> </a:t>
            </a:r>
            <a:r>
              <a:rPr lang="en-GB" dirty="0" err="1"/>
              <a:t>ríður</a:t>
            </a:r>
            <a:r>
              <a:rPr lang="en-GB" dirty="0"/>
              <a:t>; </a:t>
            </a:r>
            <a:br>
              <a:rPr lang="en-GB" dirty="0"/>
            </a:br>
            <a:r>
              <a:rPr lang="en-GB" dirty="0" err="1"/>
              <a:t>sérðu</a:t>
            </a:r>
            <a:r>
              <a:rPr lang="en-GB" dirty="0"/>
              <a:t> </a:t>
            </a:r>
            <a:r>
              <a:rPr lang="en-GB" dirty="0" err="1"/>
              <a:t>ekki</a:t>
            </a:r>
            <a:r>
              <a:rPr lang="en-GB" dirty="0"/>
              <a:t> </a:t>
            </a:r>
            <a:r>
              <a:rPr lang="en-GB" dirty="0" err="1"/>
              <a:t>hvítan</a:t>
            </a:r>
            <a:r>
              <a:rPr lang="en-GB" dirty="0"/>
              <a:t> </a:t>
            </a:r>
            <a:r>
              <a:rPr lang="en-GB" dirty="0" err="1"/>
              <a:t>blett</a:t>
            </a:r>
            <a:r>
              <a:rPr lang="en-GB" dirty="0"/>
              <a:t> </a:t>
            </a:r>
            <a:br>
              <a:rPr lang="en-GB" dirty="0"/>
            </a:br>
            <a:r>
              <a:rPr lang="en-GB" dirty="0"/>
              <a:t>í </a:t>
            </a:r>
            <a:r>
              <a:rPr lang="en-GB" dirty="0" err="1"/>
              <a:t>hnakka</a:t>
            </a:r>
            <a:r>
              <a:rPr lang="en-GB" dirty="0"/>
              <a:t> </a:t>
            </a:r>
            <a:r>
              <a:rPr lang="en-GB" dirty="0" err="1"/>
              <a:t>mínum</a:t>
            </a:r>
            <a:r>
              <a:rPr lang="en-GB" dirty="0"/>
              <a:t>, </a:t>
            </a:r>
            <a:br>
              <a:rPr lang="en-GB" dirty="0"/>
            </a:br>
            <a:r>
              <a:rPr lang="en-GB" dirty="0" err="1"/>
              <a:t>Garún</a:t>
            </a:r>
            <a:r>
              <a:rPr lang="en-GB" dirty="0"/>
              <a:t>, </a:t>
            </a:r>
            <a:r>
              <a:rPr lang="en-GB" dirty="0" err="1"/>
              <a:t>Garún</a:t>
            </a:r>
            <a:r>
              <a:rPr lang="en-GB" dirty="0"/>
              <a:t>?“ </a:t>
            </a:r>
            <a:br>
              <a:rPr lang="en-GB" dirty="0"/>
            </a:br>
            <a:endParaRPr lang="en-GB" dirty="0"/>
          </a:p>
          <a:p>
            <a:endParaRPr lang="en-GB" dirty="0"/>
          </a:p>
          <a:p>
            <a:pPr marL="0" indent="0" algn="r">
              <a:buNone/>
            </a:pPr>
            <a:r>
              <a:rPr lang="en-GB" dirty="0"/>
              <a:t>(</a:t>
            </a:r>
            <a:r>
              <a:rPr lang="en-GB" dirty="0" err="1"/>
              <a:t>Netútgáfan</a:t>
            </a:r>
            <a:r>
              <a:rPr lang="en-GB" dirty="0"/>
              <a:t> 1997) </a:t>
            </a:r>
            <a:endParaRPr lang="is-IS" dirty="0"/>
          </a:p>
        </p:txBody>
      </p:sp>
    </p:spTree>
    <p:extLst>
      <p:ext uri="{BB962C8B-B14F-4D97-AF65-F5344CB8AC3E}">
        <p14:creationId xmlns:p14="http://schemas.microsoft.com/office/powerpoint/2010/main" val="133762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Fyrsta æfingin: </a:t>
            </a:r>
            <a:r>
              <a:rPr lang="is-IS" dirty="0" err="1"/>
              <a:t>Djákninn</a:t>
            </a:r>
            <a:r>
              <a:rPr lang="is-IS" dirty="0"/>
              <a:t> á Myrká</a:t>
            </a:r>
          </a:p>
        </p:txBody>
      </p:sp>
      <p:sp>
        <p:nvSpPr>
          <p:cNvPr id="3" name="Content Placeholder 2"/>
          <p:cNvSpPr>
            <a:spLocks noGrp="1"/>
          </p:cNvSpPr>
          <p:nvPr>
            <p:ph idx="1"/>
          </p:nvPr>
        </p:nvSpPr>
        <p:spPr/>
        <p:txBody>
          <a:bodyPr>
            <a:normAutofit lnSpcReduction="10000"/>
          </a:bodyPr>
          <a:lstStyle/>
          <a:p>
            <a:r>
              <a:rPr lang="is-IS" dirty="0"/>
              <a:t>Skáldið Jóhann Jónsson (1896-1932) orti ljóðið </a:t>
            </a:r>
            <a:r>
              <a:rPr lang="is-IS" dirty="0" err="1"/>
              <a:t>Vögguvisu</a:t>
            </a:r>
            <a:r>
              <a:rPr lang="is-IS" dirty="0"/>
              <a:t> með því að spinna út frá ofangreindu ljóði:</a:t>
            </a:r>
          </a:p>
          <a:p>
            <a:r>
              <a:rPr lang="is-IS" dirty="0"/>
              <a:t>Máninn líður.</a:t>
            </a:r>
            <a:br>
              <a:rPr lang="is-IS" dirty="0"/>
            </a:br>
            <a:r>
              <a:rPr lang="is-IS" dirty="0"/>
              <a:t>Dauðinn ríður.</a:t>
            </a:r>
            <a:br>
              <a:rPr lang="is-IS" dirty="0"/>
            </a:br>
            <a:r>
              <a:rPr lang="is-IS" dirty="0"/>
              <a:t>Skuggar gráir hljótt yfir hjarnið sveima.</a:t>
            </a:r>
            <a:br>
              <a:rPr lang="is-IS" dirty="0"/>
            </a:br>
            <a:r>
              <a:rPr lang="is-IS" dirty="0"/>
              <a:t>Gaman er um gæfu horfna að dreyma.</a:t>
            </a:r>
            <a:br>
              <a:rPr lang="is-IS" dirty="0"/>
            </a:br>
            <a:r>
              <a:rPr lang="is-IS" dirty="0"/>
              <a:t>Máninn líður.</a:t>
            </a:r>
            <a:br>
              <a:rPr lang="is-IS" dirty="0"/>
            </a:br>
            <a:r>
              <a:rPr lang="is-IS" dirty="0"/>
              <a:t>			        (Jóhann Hjálmarsson 2002)</a:t>
            </a:r>
          </a:p>
        </p:txBody>
      </p:sp>
    </p:spTree>
    <p:extLst>
      <p:ext uri="{BB962C8B-B14F-4D97-AF65-F5344CB8AC3E}">
        <p14:creationId xmlns:p14="http://schemas.microsoft.com/office/powerpoint/2010/main" val="89539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Fyrsta æfingin: </a:t>
            </a:r>
            <a:r>
              <a:rPr lang="is-IS" dirty="0" err="1"/>
              <a:t>Djákninn</a:t>
            </a:r>
            <a:r>
              <a:rPr lang="is-IS" dirty="0"/>
              <a:t> á Myrká</a:t>
            </a:r>
          </a:p>
        </p:txBody>
      </p:sp>
      <p:sp>
        <p:nvSpPr>
          <p:cNvPr id="3" name="Content Placeholder 2"/>
          <p:cNvSpPr>
            <a:spLocks noGrp="1"/>
          </p:cNvSpPr>
          <p:nvPr>
            <p:ph idx="1"/>
          </p:nvPr>
        </p:nvSpPr>
        <p:spPr/>
        <p:txBody>
          <a:bodyPr>
            <a:normAutofit/>
          </a:bodyPr>
          <a:lstStyle/>
          <a:p>
            <a:r>
              <a:rPr lang="is-IS" dirty="0"/>
              <a:t>Í þessari ritunaræfingu eigið þið að líkja eftir umgjörð (formi) ljóðsins Vögguvísu og semja eigið ljóð</a:t>
            </a:r>
          </a:p>
          <a:p>
            <a:r>
              <a:rPr lang="is-IS" dirty="0"/>
              <a:t>Í ljóðinu eiga eitt eða fleiri af eftirfarandi hugtökum að koma fyrir:</a:t>
            </a:r>
            <a:br>
              <a:rPr lang="is-IS" dirty="0"/>
            </a:br>
            <a:r>
              <a:rPr lang="is-IS" dirty="0"/>
              <a:t>samkennd, samvitund, </a:t>
            </a:r>
            <a:r>
              <a:rPr lang="is-IS" dirty="0" err="1"/>
              <a:t>samlíðun</a:t>
            </a:r>
            <a:r>
              <a:rPr lang="is-IS" dirty="0"/>
              <a:t>, samhygð, skömm, </a:t>
            </a:r>
            <a:r>
              <a:rPr lang="is-IS" dirty="0" err="1"/>
              <a:t>blygðun</a:t>
            </a:r>
            <a:endParaRPr lang="is-IS" dirty="0"/>
          </a:p>
        </p:txBody>
      </p:sp>
    </p:spTree>
    <p:extLst>
      <p:ext uri="{BB962C8B-B14F-4D97-AF65-F5344CB8AC3E}">
        <p14:creationId xmlns:p14="http://schemas.microsoft.com/office/powerpoint/2010/main" val="233425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94E9-0C88-4274-8D12-54F7AB2DB65B}"/>
              </a:ext>
            </a:extLst>
          </p:cNvPr>
          <p:cNvSpPr>
            <a:spLocks noGrp="1"/>
          </p:cNvSpPr>
          <p:nvPr>
            <p:ph type="title"/>
          </p:nvPr>
        </p:nvSpPr>
        <p:spPr/>
        <p:txBody>
          <a:bodyPr/>
          <a:lstStyle/>
          <a:p>
            <a:r>
              <a:rPr lang="is-IS" dirty="0"/>
              <a:t>Önnur æfingin: Frjálst form</a:t>
            </a:r>
            <a:endParaRPr lang="en-GB" dirty="0"/>
          </a:p>
        </p:txBody>
      </p:sp>
      <p:sp>
        <p:nvSpPr>
          <p:cNvPr id="3" name="Content Placeholder 2">
            <a:extLst>
              <a:ext uri="{FF2B5EF4-FFF2-40B4-BE49-F238E27FC236}">
                <a16:creationId xmlns:a16="http://schemas.microsoft.com/office/drawing/2014/main" id="{29DE7B64-4B5F-46B3-B09F-6D2710450310}"/>
              </a:ext>
            </a:extLst>
          </p:cNvPr>
          <p:cNvSpPr>
            <a:spLocks noGrp="1"/>
          </p:cNvSpPr>
          <p:nvPr>
            <p:ph idx="1"/>
          </p:nvPr>
        </p:nvSpPr>
        <p:spPr/>
        <p:txBody>
          <a:bodyPr/>
          <a:lstStyle/>
          <a:p>
            <a:r>
              <a:rPr lang="is-IS" dirty="0"/>
              <a:t>Semjið ljóð þar sem fram koma eftirfarandi orð:</a:t>
            </a:r>
            <a:br>
              <a:rPr lang="is-IS" dirty="0"/>
            </a:br>
            <a:r>
              <a:rPr lang="is-IS" dirty="0"/>
              <a:t>tré, stígur, dreki, stolt</a:t>
            </a:r>
            <a:endParaRPr lang="en-GB" dirty="0"/>
          </a:p>
        </p:txBody>
      </p:sp>
    </p:spTree>
    <p:extLst>
      <p:ext uri="{BB962C8B-B14F-4D97-AF65-F5344CB8AC3E}">
        <p14:creationId xmlns:p14="http://schemas.microsoft.com/office/powerpoint/2010/main" val="142582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s-IS" dirty="0"/>
              <a:t>Þriðja æfingin: 3. persónu frásögn</a:t>
            </a:r>
          </a:p>
        </p:txBody>
      </p:sp>
      <p:sp>
        <p:nvSpPr>
          <p:cNvPr id="5" name="Content Placeholder 4"/>
          <p:cNvSpPr>
            <a:spLocks noGrp="1"/>
          </p:cNvSpPr>
          <p:nvPr>
            <p:ph idx="1"/>
          </p:nvPr>
        </p:nvSpPr>
        <p:spPr/>
        <p:txBody>
          <a:bodyPr/>
          <a:lstStyle/>
          <a:p>
            <a:r>
              <a:rPr lang="is-IS" dirty="0"/>
              <a:t>Stolt?					   </a:t>
            </a:r>
            <a:r>
              <a:rPr lang="is-IS" baseline="30000" dirty="0">
                <a:sym typeface="Symbol" panose="05050102010706020507" pitchFamily="18" charset="2"/>
              </a:rPr>
              <a:t></a:t>
            </a:r>
            <a:r>
              <a:rPr lang="is-IS" dirty="0">
                <a:sym typeface="Symbol" panose="05050102010706020507" pitchFamily="18" charset="2"/>
              </a:rPr>
              <a:t> Ást?</a:t>
            </a:r>
            <a:br>
              <a:rPr lang="is-IS" dirty="0"/>
            </a:br>
            <a:br>
              <a:rPr lang="is-IS" dirty="0"/>
            </a:br>
            <a:endParaRPr lang="is-IS" dirty="0"/>
          </a:p>
          <a:p>
            <a:r>
              <a:rPr lang="is-IS" dirty="0"/>
              <a:t>Skömm? 				   </a:t>
            </a:r>
            <a:r>
              <a:rPr lang="is-IS" baseline="30000" dirty="0">
                <a:sym typeface="Symbol" panose="05050102010706020507" pitchFamily="18" charset="2"/>
              </a:rPr>
              <a:t></a:t>
            </a:r>
            <a:r>
              <a:rPr lang="is-IS" dirty="0">
                <a:sym typeface="Symbol" panose="05050102010706020507" pitchFamily="18" charset="2"/>
              </a:rPr>
              <a:t> Hatur?</a:t>
            </a:r>
            <a:br>
              <a:rPr lang="is-IS" dirty="0"/>
            </a:br>
            <a:br>
              <a:rPr lang="is-IS" dirty="0"/>
            </a:br>
            <a:endParaRPr lang="is-IS" dirty="0"/>
          </a:p>
          <a:p>
            <a:r>
              <a:rPr lang="is-IS" dirty="0"/>
              <a:t>Samkennd? 				   </a:t>
            </a:r>
            <a:r>
              <a:rPr lang="is-IS" baseline="30000" dirty="0">
                <a:sym typeface="Symbol" panose="05050102010706020507" pitchFamily="18" charset="2"/>
              </a:rPr>
              <a:t></a:t>
            </a:r>
            <a:r>
              <a:rPr lang="is-IS" dirty="0">
                <a:sym typeface="Symbol" panose="05050102010706020507" pitchFamily="18" charset="2"/>
              </a:rPr>
              <a:t> Annað?</a:t>
            </a:r>
            <a:endParaRPr lang="is-IS" dirty="0"/>
          </a:p>
        </p:txBody>
      </p:sp>
      <p:pic>
        <p:nvPicPr>
          <p:cNvPr id="1028" name="Picture 4" descr="C:\Users\kg\Downloads\returnfromthemark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74" y="1556792"/>
            <a:ext cx="3349652"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68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26009ADCB523429C6035D3507D8D74" ma:contentTypeVersion="0" ma:contentTypeDescription="Create a new document." ma:contentTypeScope="" ma:versionID="6372c14edcad1afde3cc652beef81d82">
  <xsd:schema xmlns:xsd="http://www.w3.org/2001/XMLSchema" xmlns:xs="http://www.w3.org/2001/XMLSchema" xmlns:p="http://schemas.microsoft.com/office/2006/metadata/properties" targetNamespace="http://schemas.microsoft.com/office/2006/metadata/properties" ma:root="true" ma:fieldsID="0ff3ed076290586763fa3d38346349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837F5E-C0A1-451A-B4BC-7E20D896C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EAF7D5C-278A-4496-89D6-B843CCE593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334698-8F30-4AE1-AB84-6285B95676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TotalTime>
  <Words>1062</Words>
  <Application>Microsoft Office PowerPoint</Application>
  <PresentationFormat>On-screen Show (4:3)</PresentationFormat>
  <Paragraphs>60</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Symbol</vt:lpstr>
      <vt:lpstr>Office Theme</vt:lpstr>
      <vt:lpstr>Ritlist</vt:lpstr>
      <vt:lpstr>Fyrsta æfingin: Djákninn á Myrká</vt:lpstr>
      <vt:lpstr>Djákninn á Myrká :frh:</vt:lpstr>
      <vt:lpstr>Djákninn á Myrká :frh:</vt:lpstr>
      <vt:lpstr>Djákninn á Myrká :frh:</vt:lpstr>
      <vt:lpstr>Fyrsta æfingin: Djákninn á Myrká</vt:lpstr>
      <vt:lpstr>Fyrsta æfingin: Djákninn á Myrká</vt:lpstr>
      <vt:lpstr>Önnur æfingin: Frjálst form</vt:lpstr>
      <vt:lpstr>Þriðja æfingin: 3. persónu frásögn</vt:lpstr>
      <vt:lpstr>Æfing</vt:lpstr>
      <vt:lpstr>Æfing</vt:lpstr>
      <vt:lpstr>Æfing: Þrjár umbreyttar klisjukenndar myndlíkingar (viðlíkingar)</vt:lpstr>
      <vt:lpstr>Að lokinni æfingu</vt:lpstr>
      <vt:lpstr>Fimmta æfingin: Í nákvæmlega 10 orðum</vt:lpstr>
      <vt:lpstr>Sjötta æfingin: Ljóð um skömm</vt:lpstr>
      <vt:lpstr>Heimaverkefni</vt:lpstr>
      <vt:lpstr>Í næsta tíma</vt:lpstr>
      <vt:lpstr>Ritlist :glósur:</vt:lpstr>
      <vt:lpstr>Ritlist :frh: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Ritlistarnámskeið á Austurlandi</dc:title>
  <dc:creator>Kristian Guttesen</dc:creator>
  <cp:lastModifiedBy>Kristian Guttesen</cp:lastModifiedBy>
  <cp:revision>14</cp:revision>
  <dcterms:created xsi:type="dcterms:W3CDTF">2014-03-21T21:08:10Z</dcterms:created>
  <dcterms:modified xsi:type="dcterms:W3CDTF">2018-05-22T11:35:41Z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0x0101008326009ADCB523429C6035D3507D8D74</vt:lpwstr>
  </property>
  <property fmtid="{D5CDD505-2E9C-101B-9397-08002B2CF9AE}" pid="3" name="IsMyDocuments">
    <vt:bool>true</vt:bool>
  </property>
</Properties>
</file>