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69" r:id="rId5"/>
    <p:sldId id="257" r:id="rId6"/>
    <p:sldId id="260" r:id="rId7"/>
    <p:sldId id="259" r:id="rId8"/>
    <p:sldId id="270" r:id="rId9"/>
    <p:sldId id="261" r:id="rId10"/>
    <p:sldId id="262" r:id="rId11"/>
    <p:sldId id="265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58" r:id="rId22"/>
    <p:sldId id="263" r:id="rId23"/>
    <p:sldId id="266" r:id="rId24"/>
    <p:sldId id="284" r:id="rId25"/>
  </p:sldIdLst>
  <p:sldSz cx="9144000" cy="6858000" type="screen4x3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6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Guttesen" userId="8ffaba7f6e7d1203" providerId="LiveId" clId="{086758E7-388E-49BD-8B87-633BDA5998F7}"/>
    <pc:docChg chg="undo redo custSel delSld modSld sldOrd">
      <pc:chgData name="Kristian Guttesen" userId="8ffaba7f6e7d1203" providerId="LiveId" clId="{086758E7-388E-49BD-8B87-633BDA5998F7}" dt="2018-03-09T14:55:58.758" v="312"/>
      <pc:docMkLst>
        <pc:docMk/>
      </pc:docMkLst>
      <pc:sldChg chg="modSp modNotesTx">
        <pc:chgData name="Kristian Guttesen" userId="8ffaba7f6e7d1203" providerId="LiveId" clId="{086758E7-388E-49BD-8B87-633BDA5998F7}" dt="2018-03-09T14:50:50.819" v="307" actId="20577"/>
        <pc:sldMkLst>
          <pc:docMk/>
          <pc:sldMk cId="895397544" sldId="258"/>
        </pc:sldMkLst>
        <pc:spChg chg="mod">
          <ac:chgData name="Kristian Guttesen" userId="8ffaba7f6e7d1203" providerId="LiveId" clId="{086758E7-388E-49BD-8B87-633BDA5998F7}" dt="2018-03-09T14:49:57.960" v="176" actId="20577"/>
          <ac:spMkLst>
            <pc:docMk/>
            <pc:sldMk cId="895397544" sldId="258"/>
            <ac:spMk id="3" creationId="{00000000-0000-0000-0000-000000000000}"/>
          </ac:spMkLst>
        </pc:spChg>
      </pc:sldChg>
      <pc:sldChg chg="modSp">
        <pc:chgData name="Kristian Guttesen" userId="8ffaba7f6e7d1203" providerId="LiveId" clId="{086758E7-388E-49BD-8B87-633BDA5998F7}" dt="2018-03-09T14:40:25.399" v="1" actId="20577"/>
        <pc:sldMkLst>
          <pc:docMk/>
          <pc:sldMk cId="2204013012" sldId="269"/>
        </pc:sldMkLst>
        <pc:spChg chg="mod">
          <ac:chgData name="Kristian Guttesen" userId="8ffaba7f6e7d1203" providerId="LiveId" clId="{086758E7-388E-49BD-8B87-633BDA5998F7}" dt="2018-03-09T14:40:25.399" v="1" actId="20577"/>
          <ac:spMkLst>
            <pc:docMk/>
            <pc:sldMk cId="2204013012" sldId="269"/>
            <ac:spMk id="3" creationId="{00000000-0000-0000-0000-000000000000}"/>
          </ac:spMkLst>
        </pc:spChg>
      </pc:sldChg>
      <pc:sldChg chg="modSp">
        <pc:chgData name="Kristian Guttesen" userId="8ffaba7f6e7d1203" providerId="LiveId" clId="{086758E7-388E-49BD-8B87-633BDA5998F7}" dt="2018-03-09T14:49:03.959" v="161" actId="20577"/>
        <pc:sldMkLst>
          <pc:docMk/>
          <pc:sldMk cId="3644920123" sldId="271"/>
        </pc:sldMkLst>
        <pc:spChg chg="mod">
          <ac:chgData name="Kristian Guttesen" userId="8ffaba7f6e7d1203" providerId="LiveId" clId="{086758E7-388E-49BD-8B87-633BDA5998F7}" dt="2018-03-09T14:49:03.959" v="161" actId="20577"/>
          <ac:spMkLst>
            <pc:docMk/>
            <pc:sldMk cId="3644920123" sldId="271"/>
            <ac:spMk id="3" creationId="{00000000-0000-0000-0000-000000000000}"/>
          </ac:spMkLst>
        </pc:spChg>
      </pc:sldChg>
      <pc:sldChg chg="del">
        <pc:chgData name="Kristian Guttesen" userId="8ffaba7f6e7d1203" providerId="LiveId" clId="{086758E7-388E-49BD-8B87-633BDA5998F7}" dt="2018-03-09T14:55:43.103" v="308" actId="2696"/>
        <pc:sldMkLst>
          <pc:docMk/>
          <pc:sldMk cId="2019053554" sldId="272"/>
        </pc:sldMkLst>
      </pc:sldChg>
      <pc:sldChg chg="del">
        <pc:chgData name="Kristian Guttesen" userId="8ffaba7f6e7d1203" providerId="LiveId" clId="{086758E7-388E-49BD-8B87-633BDA5998F7}" dt="2018-03-09T14:55:43.119" v="309" actId="2696"/>
        <pc:sldMkLst>
          <pc:docMk/>
          <pc:sldMk cId="367905483" sldId="273"/>
        </pc:sldMkLst>
      </pc:sldChg>
      <pc:sldChg chg="del">
        <pc:chgData name="Kristian Guttesen" userId="8ffaba7f6e7d1203" providerId="LiveId" clId="{086758E7-388E-49BD-8B87-633BDA5998F7}" dt="2018-03-09T14:55:43.132" v="310" actId="2696"/>
        <pc:sldMkLst>
          <pc:docMk/>
          <pc:sldMk cId="2709262627" sldId="274"/>
        </pc:sldMkLst>
      </pc:sldChg>
      <pc:sldChg chg="del">
        <pc:chgData name="Kristian Guttesen" userId="8ffaba7f6e7d1203" providerId="LiveId" clId="{086758E7-388E-49BD-8B87-633BDA5998F7}" dt="2018-03-09T14:55:43.141" v="311" actId="2696"/>
        <pc:sldMkLst>
          <pc:docMk/>
          <pc:sldMk cId="1078082951" sldId="275"/>
        </pc:sldMkLst>
      </pc:sldChg>
      <pc:sldChg chg="ord">
        <pc:chgData name="Kristian Guttesen" userId="8ffaba7f6e7d1203" providerId="LiveId" clId="{086758E7-388E-49BD-8B87-633BDA5998F7}" dt="2018-03-09T14:55:58.758" v="312"/>
        <pc:sldMkLst>
          <pc:docMk/>
          <pc:sldMk cId="1197162572" sldId="284"/>
        </pc:sldMkLst>
      </pc:sldChg>
    </pc:docChg>
  </pc:docChgLst>
  <pc:docChgLst>
    <pc:chgData name="Kristian Guttesen" userId="8ffaba7f6e7d1203" providerId="LiveId" clId="{0A71A65E-D813-42A5-B18C-A6B5A800F785}"/>
    <pc:docChg chg="undo custSel modSld">
      <pc:chgData name="Kristian Guttesen" userId="8ffaba7f6e7d1203" providerId="LiveId" clId="{0A71A65E-D813-42A5-B18C-A6B5A800F785}" dt="2018-03-09T12:11:04.942" v="128" actId="20577"/>
      <pc:docMkLst>
        <pc:docMk/>
      </pc:docMkLst>
      <pc:sldChg chg="delSp">
        <pc:chgData name="Kristian Guttesen" userId="8ffaba7f6e7d1203" providerId="LiveId" clId="{0A71A65E-D813-42A5-B18C-A6B5A800F785}" dt="2018-03-09T11:54:46.793" v="0" actId="20577"/>
        <pc:sldMkLst>
          <pc:docMk/>
          <pc:sldMk cId="2334253496" sldId="259"/>
        </pc:sldMkLst>
        <pc:picChg chg="del">
          <ac:chgData name="Kristian Guttesen" userId="8ffaba7f6e7d1203" providerId="LiveId" clId="{0A71A65E-D813-42A5-B18C-A6B5A800F785}" dt="2018-03-09T11:54:46.793" v="0" actId="20577"/>
          <ac:picMkLst>
            <pc:docMk/>
            <pc:sldMk cId="2334253496" sldId="259"/>
            <ac:picMk id="4" creationId="{364FD186-44BB-4D4C-BFDA-8859393765F1}"/>
          </ac:picMkLst>
        </pc:picChg>
      </pc:sldChg>
      <pc:sldChg chg="modSp">
        <pc:chgData name="Kristian Guttesen" userId="8ffaba7f6e7d1203" providerId="LiveId" clId="{0A71A65E-D813-42A5-B18C-A6B5A800F785}" dt="2018-03-09T12:11:04.942" v="128" actId="20577"/>
        <pc:sldMkLst>
          <pc:docMk/>
          <pc:sldMk cId="3029854787" sldId="265"/>
        </pc:sldMkLst>
        <pc:spChg chg="mod">
          <ac:chgData name="Kristian Guttesen" userId="8ffaba7f6e7d1203" providerId="LiveId" clId="{0A71A65E-D813-42A5-B18C-A6B5A800F785}" dt="2018-03-09T12:11:04.942" v="128" actId="20577"/>
          <ac:spMkLst>
            <pc:docMk/>
            <pc:sldMk cId="3029854787" sldId="2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02C76-7AB4-48F8-B0DF-916158687460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E7D6C-E8CA-4C5F-8E5E-6B0EDED32146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4789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Frekari áskorun felst í að byrja að 1. málsgreininni, enda á þeirri 3. og hafa 2. málsgreinina einhvers staðar inn á milli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E7D6C-E8CA-4C5F-8E5E-6B0EDED32146}" type="slidenum">
              <a:rPr lang="is-IS" smtClean="0"/>
              <a:t>18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0496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040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61434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5752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3194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0047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9221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16218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6852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6571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571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0440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53EA-EE47-494A-BC73-793E2CC02227}" type="datetimeFigureOut">
              <a:rPr lang="is-IS" smtClean="0"/>
              <a:t>9.3.2018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49913-2CA4-4E10-87B9-AF94ED5FB88F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9410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Ritlist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Vinnustofa nr. 2</a:t>
            </a:r>
          </a:p>
        </p:txBody>
      </p:sp>
    </p:spTree>
    <p:extLst>
      <p:ext uri="{BB962C8B-B14F-4D97-AF65-F5344CB8AC3E}">
        <p14:creationId xmlns:p14="http://schemas.microsoft.com/office/powerpoint/2010/main" val="220401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Æfing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is-IS" dirty="0"/>
              <a:t>Skrifaðu bréf til sjálfs þín í fortíðinni</a:t>
            </a:r>
          </a:p>
          <a:p>
            <a:pPr fontAlgn="base"/>
            <a:r>
              <a:rPr lang="is-IS" dirty="0"/>
              <a:t>Skrifaðu bréf til sjálfs þín í framtíðinni</a:t>
            </a:r>
          </a:p>
        </p:txBody>
      </p:sp>
    </p:spTree>
    <p:extLst>
      <p:ext uri="{BB962C8B-B14F-4D97-AF65-F5344CB8AC3E}">
        <p14:creationId xmlns:p14="http://schemas.microsoft.com/office/powerpoint/2010/main" val="204639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b="1"/>
              <a:t>Að lokinni æfingu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is-IS" dirty="0"/>
              <a:t>GEÐVEIKI</a:t>
            </a:r>
            <a:br>
              <a:rPr lang="is-IS" dirty="0"/>
            </a:br>
            <a:br>
              <a:rPr lang="is-IS" dirty="0"/>
            </a:br>
            <a:r>
              <a:rPr lang="is-IS" dirty="0"/>
              <a:t>Um daginn mætti</a:t>
            </a:r>
            <a:br>
              <a:rPr lang="is-IS" dirty="0"/>
            </a:br>
            <a:r>
              <a:rPr lang="is-IS" dirty="0"/>
              <a:t>ég sjálfur sjálfum mér</a:t>
            </a:r>
            <a:br>
              <a:rPr lang="is-IS" dirty="0"/>
            </a:br>
            <a:r>
              <a:rPr lang="is-IS" dirty="0"/>
              <a:t>á götu niðri í bæ.</a:t>
            </a:r>
            <a:br>
              <a:rPr lang="is-IS" dirty="0"/>
            </a:br>
            <a:br>
              <a:rPr lang="is-IS" dirty="0"/>
            </a:br>
            <a:r>
              <a:rPr lang="is-IS" dirty="0"/>
              <a:t>Ég sjálfur ávarpaði</a:t>
            </a:r>
            <a:br>
              <a:rPr lang="is-IS" dirty="0"/>
            </a:br>
            <a:r>
              <a:rPr lang="is-IS" dirty="0"/>
              <a:t>sjálfan mig og sagði:</a:t>
            </a:r>
            <a:br>
              <a:rPr lang="is-IS" dirty="0"/>
            </a:br>
            <a:br>
              <a:rPr lang="is-IS" dirty="0"/>
            </a:br>
            <a:r>
              <a:rPr lang="is-IS" dirty="0"/>
              <a:t>– Góðan dag, herra ég sjálfur,</a:t>
            </a:r>
            <a:br>
              <a:rPr lang="is-IS" dirty="0"/>
            </a:br>
            <a:r>
              <a:rPr lang="is-IS" dirty="0"/>
              <a:t>verið þér alveg óhræddur.</a:t>
            </a:r>
            <a:br>
              <a:rPr lang="is-IS" dirty="0"/>
            </a:br>
            <a:br>
              <a:rPr lang="is-IS" dirty="0"/>
            </a:br>
            <a:r>
              <a:rPr lang="is-IS" dirty="0"/>
              <a:t>Það eruð ekki þér,</a:t>
            </a:r>
            <a:br>
              <a:rPr lang="is-IS" dirty="0"/>
            </a:br>
            <a:r>
              <a:rPr lang="is-IS" dirty="0"/>
              <a:t>heldur ég sjálfur,</a:t>
            </a:r>
            <a:br>
              <a:rPr lang="is-IS" dirty="0"/>
            </a:br>
            <a:r>
              <a:rPr lang="is-IS" dirty="0"/>
              <a:t>sem er ruglaður.</a:t>
            </a:r>
            <a:br>
              <a:rPr lang="is-IS" dirty="0"/>
            </a:br>
            <a:endParaRPr lang="is-IS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60932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- D. Sigurðarson</a:t>
            </a:r>
          </a:p>
        </p:txBody>
      </p:sp>
    </p:spTree>
    <p:extLst>
      <p:ext uri="{BB962C8B-B14F-4D97-AF65-F5344CB8AC3E}">
        <p14:creationId xmlns:p14="http://schemas.microsoft.com/office/powerpoint/2010/main" val="2178779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/>
              <a:t>Rithringir</a:t>
            </a:r>
            <a:br>
              <a:rPr lang="is-IS" dirty="0"/>
            </a:br>
            <a:r>
              <a:rPr lang="is-IS" dirty="0"/>
              <a:t>Hópar 5-8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17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2896">
                <a:tc>
                  <a:txBody>
                    <a:bodyPr/>
                    <a:lstStyle/>
                    <a:p>
                      <a:r>
                        <a:rPr lang="is-I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Hópur 5</a:t>
                      </a:r>
                    </a:p>
                    <a:p>
                      <a:r>
                        <a:rPr lang="is-I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b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  <a:b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Hópur 7</a:t>
                      </a:r>
                    </a:p>
                    <a:p>
                      <a:r>
                        <a:rPr lang="is-I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b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b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is-I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16">
                <a:tc>
                  <a:txBody>
                    <a:bodyPr/>
                    <a:lstStyle/>
                    <a:p>
                      <a:r>
                        <a:rPr lang="is-I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Hópur 6</a:t>
                      </a:r>
                      <a:endParaRPr lang="is-I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b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is-I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</a:t>
                      </a: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Hópur 8</a:t>
                      </a:r>
                      <a:endParaRPr lang="is-I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b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</a:t>
                      </a:r>
                      <a:b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is-I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4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Æfing: Uppskiptingin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Skrifaðu örsögu þar sem tvær persónur þurfa að skipta einhverju á milli sín. Það getur verið plötusafn, arfur, kvöldmatarleifar eða hvað sem er. Girnast þær báðar þennan hlut, eða hvorugar? Liggur eitthvert gamalt deilumál að baki sambandi persónanna – eða á hluturinn einhverja baksögu? Hvað veldur titringnum?</a:t>
            </a:r>
          </a:p>
        </p:txBody>
      </p:sp>
    </p:spTree>
    <p:extLst>
      <p:ext uri="{BB962C8B-B14F-4D97-AF65-F5344CB8AC3E}">
        <p14:creationId xmlns:p14="http://schemas.microsoft.com/office/powerpoint/2010/main" val="23915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Að lokinni æfingu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2050" name="Picture 2" descr="http://dagskra.servefir.ruv.is/kringlumyndir/16540/1654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56158"/>
            <a:ext cx="9296400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2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Æfing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fontAlgn="base"/>
            <a:r>
              <a:rPr lang="is-IS" dirty="0"/>
              <a:t>Skrifaðu um sólina eins og þú elskir hana</a:t>
            </a:r>
          </a:p>
          <a:p>
            <a:pPr fontAlgn="base"/>
            <a:r>
              <a:rPr lang="is-IS" dirty="0"/>
              <a:t>Skrifaðu um sólina eins og þú hatir hana</a:t>
            </a:r>
          </a:p>
        </p:txBody>
      </p:sp>
    </p:spTree>
    <p:extLst>
      <p:ext uri="{BB962C8B-B14F-4D97-AF65-F5344CB8AC3E}">
        <p14:creationId xmlns:p14="http://schemas.microsoft.com/office/powerpoint/2010/main" val="263647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Að lokinni æfingu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is-IS" dirty="0"/>
              <a:t>2</a:t>
            </a:r>
            <a:br>
              <a:rPr lang="is-IS" dirty="0"/>
            </a:br>
            <a:br>
              <a:rPr lang="is-IS" dirty="0"/>
            </a:br>
            <a:r>
              <a:rPr lang="is-IS" dirty="0"/>
              <a:t>Sólin,</a:t>
            </a:r>
            <a:br>
              <a:rPr lang="is-IS" dirty="0"/>
            </a:br>
            <a:r>
              <a:rPr lang="is-IS" dirty="0"/>
              <a:t>sólin var hjá mér,</a:t>
            </a:r>
            <a:br>
              <a:rPr lang="is-IS" dirty="0"/>
            </a:br>
            <a:r>
              <a:rPr lang="is-IS" dirty="0"/>
              <a:t>eins og grannvaxin kona,</a:t>
            </a:r>
            <a:br>
              <a:rPr lang="is-IS" dirty="0"/>
            </a:br>
            <a:r>
              <a:rPr lang="is-IS" dirty="0"/>
              <a:t>á gulum skóm.</a:t>
            </a:r>
            <a:br>
              <a:rPr lang="is-IS" dirty="0"/>
            </a:br>
            <a:br>
              <a:rPr lang="is-IS" dirty="0"/>
            </a:br>
            <a:r>
              <a:rPr lang="is-IS" dirty="0"/>
              <a:t>Í tvítugu djúpi</a:t>
            </a:r>
            <a:br>
              <a:rPr lang="is-IS" dirty="0"/>
            </a:br>
            <a:r>
              <a:rPr lang="is-IS" dirty="0"/>
              <a:t>svaf trú mín og ást</a:t>
            </a:r>
            <a:br>
              <a:rPr lang="is-IS" dirty="0"/>
            </a:br>
            <a:r>
              <a:rPr lang="is-IS" dirty="0"/>
              <a:t>eins og tvílitt blóm.</a:t>
            </a:r>
            <a:br>
              <a:rPr lang="is-IS" dirty="0"/>
            </a:br>
            <a:br>
              <a:rPr lang="is-IS" dirty="0"/>
            </a:br>
            <a:r>
              <a:rPr lang="is-IS" dirty="0"/>
              <a:t>Og sólin gekk</a:t>
            </a:r>
            <a:br>
              <a:rPr lang="is-IS" dirty="0"/>
            </a:br>
            <a:r>
              <a:rPr lang="is-IS" dirty="0"/>
              <a:t>yfir grunlaust blómið</a:t>
            </a:r>
            <a:br>
              <a:rPr lang="is-IS" dirty="0"/>
            </a:br>
            <a:r>
              <a:rPr lang="is-IS" dirty="0"/>
              <a:t>á gulum skóm.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609329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- S. Steinarr</a:t>
            </a:r>
          </a:p>
        </p:txBody>
      </p:sp>
    </p:spTree>
    <p:extLst>
      <p:ext uri="{BB962C8B-B14F-4D97-AF65-F5344CB8AC3E}">
        <p14:creationId xmlns:p14="http://schemas.microsoft.com/office/powerpoint/2010/main" val="357324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Að lokum: Heimaverkefni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Yrkið, lesið, lesið síðan meira og farið svo að yrkja…</a:t>
            </a:r>
          </a:p>
        </p:txBody>
      </p:sp>
    </p:spTree>
    <p:extLst>
      <p:ext uri="{BB962C8B-B14F-4D97-AF65-F5344CB8AC3E}">
        <p14:creationId xmlns:p14="http://schemas.microsoft.com/office/powerpoint/2010/main" val="194158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b="1" dirty="0"/>
              <a:t>Lokaæfing dagsins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Lesið í gegnum verkefnið „Ljóð um skömm“ </a:t>
            </a:r>
            <a:r>
              <a:rPr lang="is-IS" dirty="0">
                <a:solidFill>
                  <a:srgbClr val="FF0000"/>
                </a:solidFill>
              </a:rPr>
              <a:t>(vinnustofa 1)</a:t>
            </a:r>
            <a:r>
              <a:rPr lang="is-IS" dirty="0"/>
              <a:t> og veljið eftirlætis málsgreinina.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Lesið í gegnum fyrra verkefnið í dag </a:t>
            </a:r>
            <a:r>
              <a:rPr lang="is-IS" dirty="0">
                <a:solidFill>
                  <a:srgbClr val="FF0000"/>
                </a:solidFill>
              </a:rPr>
              <a:t>(hylling til einhverrar manneskju)</a:t>
            </a:r>
            <a:r>
              <a:rPr lang="is-IS" dirty="0"/>
              <a:t> og veljið eftirlætis málsgreinina.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Lesið í gegnum seinna verkefnið í dag </a:t>
            </a:r>
            <a:r>
              <a:rPr lang="is-IS" dirty="0">
                <a:solidFill>
                  <a:srgbClr val="FF0000"/>
                </a:solidFill>
              </a:rPr>
              <a:t>(endurgerð þjóðsöngsins) </a:t>
            </a:r>
            <a:r>
              <a:rPr lang="is-IS" dirty="0"/>
              <a:t>og veljið eftirlætis málsgreinina.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Skrifaðu ljóð sem opnar á einni af þessum þremur málsgreinum, lýkur á annarri og inniheldur þá þriðju. Einnig má nota einhverja línuna sem titil. Skrifaðu á bilinu 8-10 málsgreinar sem tengja málsgreinarnar. Þú hefur 15 mínútur.</a:t>
            </a:r>
          </a:p>
          <a:p>
            <a:pPr fontAlgn="base"/>
            <a:r>
              <a:rPr lang="is-IS" dirty="0"/>
              <a:t>Endurskrifaðu ljóðið. Þú hefur fimmtán mínútur.</a:t>
            </a:r>
          </a:p>
          <a:p>
            <a:pPr marL="0" indent="0">
              <a:buNone/>
            </a:pPr>
            <a:r>
              <a:rPr lang="is-IS" dirty="0"/>
              <a:t>     (EÖN)</a:t>
            </a:r>
          </a:p>
        </p:txBody>
      </p:sp>
    </p:spTree>
    <p:extLst>
      <p:ext uri="{BB962C8B-B14F-4D97-AF65-F5344CB8AC3E}">
        <p14:creationId xmlns:p14="http://schemas.microsoft.com/office/powerpoint/2010/main" val="89539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Að lokinni æfingu: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is-IS" dirty="0"/>
              <a:t>Að stökkva á milli ólíkra mynda – eða blanda saman ólíkum textum – er aðferð til þess að skapa ósamræmi eða orku. Á milli ólíkra textaelementa skapast yfirleitt einhvers konar spenna, einhvers konar gap sem brúast, sem gneistar á milli. Allur texti lifir og þrífst á ójafnvægi sem leitar jafnvægis – án þessa ójafnvægis er textinn átakalaus og framvindan fyrirsjáanleg. En bilin mega heldur ekki vera of stór – það er munur á fallegum tónskratta og einföldum hávaða.</a:t>
            </a:r>
          </a:p>
        </p:txBody>
      </p:sp>
    </p:spTree>
    <p:extLst>
      <p:ext uri="{BB962C8B-B14F-4D97-AF65-F5344CB8AC3E}">
        <p14:creationId xmlns:p14="http://schemas.microsoft.com/office/powerpoint/2010/main" val="355247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b="1" dirty="0"/>
              <a:t>Æfing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Hugsaðu um manneskju sem þú þekkir.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Ef manneskjan væri litur, hvaða litur væri hún?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Ef manneskjan væri tímabil í sögunni, hvaða tímabil væri hún?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Ef manneskjan væri tiltekinn tími dags, hvaða tími dags væri hún?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Ef manneskjan væri húsgagn, hvaða húsgagn væri hún?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Ef manneskjan væri árstíð, hvaða árstíð væri hún?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is-IS" dirty="0"/>
              <a:t>Skrifaðu niður eitthvað sem væri dæmigert fyrir manneskjuna að segja.</a:t>
            </a:r>
          </a:p>
          <a:p>
            <a:pPr marL="0" indent="0" fontAlgn="base">
              <a:buNone/>
            </a:pPr>
            <a:endParaRPr lang="is-IS" dirty="0"/>
          </a:p>
          <a:p>
            <a:pPr marL="0" indent="0" fontAlgn="base">
              <a:buNone/>
            </a:pPr>
            <a:r>
              <a:rPr lang="is-IS" dirty="0"/>
              <a:t>Þið getið farið fram.					            (EÖN)</a:t>
            </a:r>
          </a:p>
        </p:txBody>
      </p:sp>
    </p:spTree>
    <p:extLst>
      <p:ext uri="{BB962C8B-B14F-4D97-AF65-F5344CB8AC3E}">
        <p14:creationId xmlns:p14="http://schemas.microsoft.com/office/powerpoint/2010/main" val="2904732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Ritlist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585788"/>
            <a:ext cx="5705475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10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Ritlist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  <p:pic>
        <p:nvPicPr>
          <p:cNvPr id="1031" name="Picture 7" descr="http://img0.etsystatic.com/000/0/6821980/il_570xN.3245451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315416"/>
            <a:ext cx="5429250" cy="73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6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Æfing :frh: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is-IS" dirty="0"/>
              <a:t>Nú eruð þið með bla og bla og bla og bla. Notið þessi orð og hugtök til að skrifa hyllingu til manneskjunnar – ljóð eða styttri prósa. Gætið ykkar að nota orðin ekki beint sem myndlíkingar (viðlíkingar), nema í sértækari skilningi – ekki: Soffía er einsog hægindastóll, heldur Soffía gengur einsog hægindastóll, eða gengur með hægindastól, Soffía er með hægindastóla á heilanum, í fanginu, Soffía er einsog rauður hægindastóll á nítjándu aldar síðkvöldum. Bara 10-20 málsgreinar – þið fáið 15 mínútur.</a:t>
            </a:r>
            <a:br>
              <a:rPr lang="is-IS" dirty="0"/>
            </a:br>
            <a:r>
              <a:rPr lang="is-IS" dirty="0"/>
              <a:t>				   (EÖN)</a:t>
            </a:r>
          </a:p>
        </p:txBody>
      </p:sp>
    </p:spTree>
    <p:extLst>
      <p:ext uri="{BB962C8B-B14F-4D97-AF65-F5344CB8AC3E}">
        <p14:creationId xmlns:p14="http://schemas.microsoft.com/office/powerpoint/2010/main" val="118074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Að lokinni æfingu: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is-IS" dirty="0"/>
              <a:t>Finnst ykkur þið hafa uppgötvað eitthvað nýtt um manneskjuna? Komið þið sjálfum ykkur á óvart? Er textinn sannur eða fallegur eða áhugaverður eða allt í senn? Hvað fannst ykkur mikilvægast að kæmist í gegn?</a:t>
            </a:r>
            <a:br>
              <a:rPr lang="is-IS" dirty="0"/>
            </a:br>
            <a:br>
              <a:rPr lang="is-IS" dirty="0"/>
            </a:br>
            <a:br>
              <a:rPr lang="is-IS" dirty="0"/>
            </a:br>
            <a:r>
              <a:rPr lang="is-IS" dirty="0"/>
              <a:t>				       (Eiríkur Örn Norðdahl)</a:t>
            </a:r>
            <a:br>
              <a:rPr lang="is-IS" dirty="0"/>
            </a:b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33425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Rithringur :fyrsta atrenna: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Þið vinnið í hópum</a:t>
            </a:r>
          </a:p>
          <a:p>
            <a:r>
              <a:rPr lang="is-IS" dirty="0"/>
              <a:t>Hver og einn sýnir hinum eitthvað sem hann skrifaði í gær (eða tiltölulega nýlega) og gæti hugsað sér að vinna meira með</a:t>
            </a:r>
          </a:p>
        </p:txBody>
      </p:sp>
    </p:spTree>
    <p:extLst>
      <p:ext uri="{BB962C8B-B14F-4D97-AF65-F5344CB8AC3E}">
        <p14:creationId xmlns:p14="http://schemas.microsoft.com/office/powerpoint/2010/main" val="381193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/>
              <a:t>Rithringir</a:t>
            </a:r>
            <a:br>
              <a:rPr lang="is-IS" dirty="0"/>
            </a:br>
            <a:r>
              <a:rPr lang="is-IS" dirty="0"/>
              <a:t>Hópar 1-4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670474"/>
              </p:ext>
            </p:extLst>
          </p:nvPr>
        </p:nvGraphicFramePr>
        <p:xfrm>
          <a:off x="457200" y="1600200"/>
          <a:ext cx="8229600" cy="517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2896">
                <a:tc>
                  <a:txBody>
                    <a:bodyPr/>
                    <a:lstStyle/>
                    <a:p>
                      <a:r>
                        <a:rPr lang="is-I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Hópur 1</a:t>
                      </a:r>
                    </a:p>
                    <a:p>
                      <a:r>
                        <a:rPr lang="is-I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b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Hópur 3</a:t>
                      </a:r>
                    </a:p>
                    <a:p>
                      <a:r>
                        <a:rPr lang="is-I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Í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  <a:p>
                      <a:r>
                        <a:rPr lang="is-IS" sz="2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is-I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16">
                <a:tc>
                  <a:txBody>
                    <a:bodyPr/>
                    <a:lstStyle/>
                    <a:p>
                      <a:r>
                        <a:rPr lang="is-I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Hópur 2</a:t>
                      </a:r>
                      <a:endParaRPr lang="is-I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b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b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b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Hópur 4</a:t>
                      </a:r>
                      <a:endParaRPr lang="is-I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b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Ó</a:t>
                      </a:r>
                    </a:p>
                    <a:p>
                      <a:r>
                        <a:rPr lang="is-I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is-I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32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Æfing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is-IS" i="1" dirty="0"/>
              <a:t>Ó, guð vors lands! Ó, lands vors guð!</a:t>
            </a:r>
            <a:br>
              <a:rPr lang="is-IS" i="1" dirty="0"/>
            </a:br>
            <a:r>
              <a:rPr lang="is-IS" i="1" dirty="0"/>
              <a:t>Vér lofum þitt heilaga, heilaga nafn!</a:t>
            </a:r>
            <a:br>
              <a:rPr lang="is-IS" i="1" dirty="0"/>
            </a:br>
            <a:r>
              <a:rPr lang="is-IS" i="1" dirty="0"/>
              <a:t>Úr sólkerfum himnanna hnýta þér krans</a:t>
            </a:r>
            <a:br>
              <a:rPr lang="is-IS" i="1" dirty="0"/>
            </a:br>
            <a:r>
              <a:rPr lang="is-IS" i="1" dirty="0"/>
              <a:t>þínir herskarar, tímanna safn.</a:t>
            </a:r>
            <a:br>
              <a:rPr lang="is-IS" i="1" dirty="0"/>
            </a:br>
            <a:r>
              <a:rPr lang="is-IS" i="1" dirty="0"/>
              <a:t>Fyrir þér er einn dagur sem þúsund ár</a:t>
            </a:r>
            <a:br>
              <a:rPr lang="is-IS" i="1" dirty="0"/>
            </a:br>
            <a:r>
              <a:rPr lang="is-IS" i="1" dirty="0"/>
              <a:t>og þúsund ár dagur, ei meir:</a:t>
            </a:r>
            <a:br>
              <a:rPr lang="is-IS" i="1" dirty="0"/>
            </a:br>
            <a:r>
              <a:rPr lang="is-IS" i="1" dirty="0"/>
              <a:t>eitt eilífðar smáblóm með titrandi tár,</a:t>
            </a:r>
            <a:br>
              <a:rPr lang="is-IS" i="1" dirty="0"/>
            </a:br>
            <a:r>
              <a:rPr lang="is-IS" i="1" dirty="0"/>
              <a:t>sem tilbiður guð sinn og deyr.</a:t>
            </a:r>
            <a:br>
              <a:rPr lang="is-IS" i="1" dirty="0"/>
            </a:br>
            <a:r>
              <a:rPr lang="is-IS" i="1" dirty="0"/>
              <a:t>              :; Íslands þúsund ár, ;:</a:t>
            </a:r>
            <a:br>
              <a:rPr lang="is-IS" i="1" dirty="0"/>
            </a:br>
            <a:r>
              <a:rPr lang="is-IS" i="1" dirty="0"/>
              <a:t>eitt eilífðar smáblóm með titrandi tár,</a:t>
            </a:r>
            <a:br>
              <a:rPr lang="is-IS" i="1" dirty="0"/>
            </a:br>
            <a:r>
              <a:rPr lang="is-IS" i="1" dirty="0"/>
              <a:t>sem tilbiður guð sinn og deyr.</a:t>
            </a:r>
          </a:p>
          <a:p>
            <a:pPr marL="0" indent="0" fontAlgn="base">
              <a:buNone/>
            </a:pPr>
            <a:endParaRPr lang="is-IS" i="1" dirty="0"/>
          </a:p>
          <a:p>
            <a:pPr marL="0" indent="0" fontAlgn="base">
              <a:buNone/>
            </a:pPr>
            <a:r>
              <a:rPr lang="is-IS" dirty="0"/>
              <a:t>Endurskrifið að vild, skiptið út nafnorðum eða sögnum eða hverju sem er, endurraðið línum, skrifið upp eftir minnið, afbakið, snúið út úr og svo framvegis. Þið hafið 15 mínútur.</a:t>
            </a:r>
            <a:br>
              <a:rPr lang="is-IS" dirty="0"/>
            </a:br>
            <a:r>
              <a:rPr lang="is-IS" dirty="0"/>
              <a:t>				(EÖN)</a:t>
            </a:r>
          </a:p>
        </p:txBody>
      </p:sp>
    </p:spTree>
    <p:extLst>
      <p:ext uri="{BB962C8B-B14F-4D97-AF65-F5344CB8AC3E}">
        <p14:creationId xmlns:p14="http://schemas.microsoft.com/office/powerpoint/2010/main" val="133762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b="1" dirty="0"/>
              <a:t>Að lokinni æfingu:</a:t>
            </a:r>
            <a:endParaRPr lang="is-I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is-IS" dirty="0"/>
              <a:t>Tilgangurinn með þessari æfingu er áþekkur tilganginum með því að taka sundur útvarp til þess að átta sig á því hvernig það virkar, eða mynda sér allavega kenningu um hvernig það virkar. Annar tilgangur er einfaldlega að afhelga bókmenntirnar – að leyfa sér að tæta þær svolítið í sig, taka þær niður.</a:t>
            </a:r>
          </a:p>
          <a:p>
            <a:pPr fontAlgn="base"/>
            <a:r>
              <a:rPr lang="is-IS" dirty="0"/>
              <a:t>Fannst ykkur óþægilegt að ráðast að þjóðsöngnum? Einhver heilagleiki? Hvað finnst ykkur sitja eftir – hvaða element eru það úr þjóðsöngnum sem eru áfram í rímixinu? Hvers konar element eru það sem þið tókuð með að borðinu? Var niðurstaðan kómísk, sorgleg? Breyttist tilfinningin? Lýsir nýi textinn afstöðu ykkar til þjóðsöngsins?										          (EÖN)</a:t>
            </a:r>
            <a:br>
              <a:rPr lang="is-IS" dirty="0"/>
            </a:br>
            <a:endParaRPr lang="is-IS" dirty="0"/>
          </a:p>
          <a:p>
            <a:pPr fontAlgn="base"/>
            <a:r>
              <a:rPr lang="is-IS" dirty="0"/>
              <a:t>Hvað hefur sú tilfinning sem þið kunnið að hafa til þjóðsöngsins með stolt að gera? </a:t>
            </a:r>
            <a:r>
              <a:rPr lang="is-IS"/>
              <a:t>Útskýrið svarið.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02985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Hópverkefni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Fréttablöð/dagblöð</a:t>
            </a:r>
          </a:p>
          <a:p>
            <a:r>
              <a:rPr lang="is-IS" dirty="0"/>
              <a:t>2-4 í hverjum hóp</a:t>
            </a:r>
          </a:p>
          <a:p>
            <a:r>
              <a:rPr lang="is-IS" dirty="0"/>
              <a:t>Finnið frétt</a:t>
            </a:r>
          </a:p>
          <a:p>
            <a:r>
              <a:rPr lang="is-IS" dirty="0"/>
              <a:t>Skrifið ljóð/</a:t>
            </a:r>
            <a:r>
              <a:rPr lang="is-IS" dirty="0" err="1"/>
              <a:t>prósa</a:t>
            </a:r>
            <a:r>
              <a:rPr lang="is-IS" dirty="0"/>
              <a:t>/örsögu út frá henni</a:t>
            </a:r>
          </a:p>
          <a:p>
            <a:r>
              <a:rPr lang="is-IS" dirty="0"/>
              <a:t>Verður að miðla a.m.k. 2-3 þessara dygða/tilfinninga: </a:t>
            </a:r>
            <a:r>
              <a:rPr lang="is-IS" dirty="0" err="1"/>
              <a:t>blygðun</a:t>
            </a:r>
            <a:r>
              <a:rPr lang="is-IS" dirty="0"/>
              <a:t>, einmanakennd, gleði, </a:t>
            </a:r>
            <a:r>
              <a:rPr lang="is-IS" dirty="0" err="1"/>
              <a:t>hugarvíl</a:t>
            </a:r>
            <a:r>
              <a:rPr lang="is-IS" dirty="0"/>
              <a:t>, samkennd, skömm, stolt, ást</a:t>
            </a:r>
            <a:br>
              <a:rPr lang="is-IS" dirty="0"/>
            </a:b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6449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6009ADCB523429C6035D3507D8D74" ma:contentTypeVersion="0" ma:contentTypeDescription="Create a new document." ma:contentTypeScope="" ma:versionID="6372c14edcad1afde3cc652beef81d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ff3ed076290586763fa3d383463490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733205-D2B5-4081-BF55-41E3DD6D2A4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482695-E422-4B8E-9DDC-A654E5F90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8D0319-F582-46F7-8713-54A6611BE3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735</Words>
  <Application>Microsoft Office PowerPoint</Application>
  <PresentationFormat>On-screen Show (4:3)</PresentationFormat>
  <Paragraphs>104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Ritlist</vt:lpstr>
      <vt:lpstr>Æfing</vt:lpstr>
      <vt:lpstr>Æfing :frh:</vt:lpstr>
      <vt:lpstr>Að lokinni æfingu:</vt:lpstr>
      <vt:lpstr>Rithringur :fyrsta atrenna:</vt:lpstr>
      <vt:lpstr>Rithringir Hópar 1-4</vt:lpstr>
      <vt:lpstr>Æfing</vt:lpstr>
      <vt:lpstr>Að lokinni æfingu:</vt:lpstr>
      <vt:lpstr>Hópverkefni</vt:lpstr>
      <vt:lpstr>Æfing</vt:lpstr>
      <vt:lpstr>Að lokinni æfingu</vt:lpstr>
      <vt:lpstr>Rithringir Hópar 5-8</vt:lpstr>
      <vt:lpstr>Æfing: Uppskiptingin</vt:lpstr>
      <vt:lpstr>Að lokinni æfingu</vt:lpstr>
      <vt:lpstr>Æfing</vt:lpstr>
      <vt:lpstr>Að lokinni æfingu</vt:lpstr>
      <vt:lpstr>Að lokum: Heimaverkefni</vt:lpstr>
      <vt:lpstr>Lokaæfing dagsins</vt:lpstr>
      <vt:lpstr>Að lokinni æfingu:</vt:lpstr>
      <vt:lpstr>Ritlist</vt:lpstr>
      <vt:lpstr>Ritlist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Ritlistarnámskeið á Austurlandi</dc:title>
  <dc:creator>Kristian Guttesen</dc:creator>
  <cp:lastModifiedBy>Kristian Guttesen</cp:lastModifiedBy>
  <cp:revision>31</cp:revision>
  <dcterms:created xsi:type="dcterms:W3CDTF">2014-03-21T21:08:10Z</dcterms:created>
  <dcterms:modified xsi:type="dcterms:W3CDTF">2018-03-09T14:56:09Z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0x0101008326009ADCB523429C6035D3507D8D74</vt:lpwstr>
  </property>
  <property fmtid="{D5CDD505-2E9C-101B-9397-08002B2CF9AE}" pid="3" name="IsMyDocuments">
    <vt:bool>true</vt:bool>
  </property>
</Properties>
</file>