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2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5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1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2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6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8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86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44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7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366C-B62B-4165-839F-159673E9CEE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5488-599D-45C8-A75C-5BDE541BD2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7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0" y="-2"/>
            <a:ext cx="5117205" cy="46073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00" y="4536695"/>
            <a:ext cx="5117205" cy="46073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206" y="-1"/>
            <a:ext cx="5038781" cy="45366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206" y="4536695"/>
            <a:ext cx="5038781" cy="45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5467" y="389465"/>
            <a:ext cx="660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motor se energiza a la máxima velocidad de 100 rpm, después se le dala instrucción de que sin apagarse disminuya su velocidad un rpm a la vez.</a:t>
            </a:r>
          </a:p>
          <a:p>
            <a:endParaRPr lang="es-MX" dirty="0"/>
          </a:p>
          <a:p>
            <a:r>
              <a:rPr lang="es-MX" dirty="0" smtClean="0"/>
              <a:t>La línea azul es la ejecución dándole un retraso de 1 segundo entre cada disminución de velocidad.</a:t>
            </a:r>
          </a:p>
          <a:p>
            <a:endParaRPr lang="es-MX" dirty="0"/>
          </a:p>
          <a:p>
            <a:r>
              <a:rPr lang="es-MX" dirty="0" smtClean="0"/>
              <a:t>La línea roja es la ejecución sin retraso alguno</a:t>
            </a:r>
          </a:p>
          <a:p>
            <a:endParaRPr lang="es-MX" dirty="0"/>
          </a:p>
          <a:p>
            <a:r>
              <a:rPr lang="es-MX" dirty="0" smtClean="0"/>
              <a:t>El motor da un torque máximo de 12 N/cm</a:t>
            </a:r>
          </a:p>
          <a:p>
            <a:endParaRPr lang="es-MX" dirty="0"/>
          </a:p>
          <a:p>
            <a:r>
              <a:rPr lang="es-MX" dirty="0" smtClean="0"/>
              <a:t>El valor de velocidad (eje x) esta en negativo solo para acomodar la imagen</a:t>
            </a:r>
          </a:p>
          <a:p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002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58000" cy="73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83</Words>
  <Application>Microsoft Office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Yair Casas Flores</dc:creator>
  <cp:lastModifiedBy>Yair Casas Flores</cp:lastModifiedBy>
  <cp:revision>3</cp:revision>
  <dcterms:created xsi:type="dcterms:W3CDTF">2019-11-19T22:03:08Z</dcterms:created>
  <dcterms:modified xsi:type="dcterms:W3CDTF">2019-11-19T22:28:18Z</dcterms:modified>
</cp:coreProperties>
</file>