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>
        <p:scale>
          <a:sx n="120" d="100"/>
          <a:sy n="120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5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2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70D3-6BBA-A547-84FE-E9DA1B159F4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C3E9-109A-D34A-80A9-992E5E5B8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75928" y="3759480"/>
            <a:ext cx="246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Traversal Funnels 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04017" y="3741041"/>
            <a:ext cx="2558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Funnels Path starting at article </a:t>
            </a:r>
            <a:r>
              <a:rPr lang="en-US" sz="1400" dirty="0"/>
              <a:t>G</a:t>
            </a:r>
          </a:p>
        </p:txBody>
      </p:sp>
      <p:pic>
        <p:nvPicPr>
          <p:cNvPr id="16" name="Picture 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/>
          <a:stretch/>
        </p:blipFill>
        <p:spPr>
          <a:xfrm>
            <a:off x="1229921" y="4128812"/>
            <a:ext cx="3065780" cy="2256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7" t="27287" r="21435" b="25089"/>
          <a:stretch/>
        </p:blipFill>
        <p:spPr>
          <a:xfrm>
            <a:off x="4601505" y="4128812"/>
            <a:ext cx="334625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Ibrahim</dc:creator>
  <cp:lastModifiedBy>Mark Ibrahim</cp:lastModifiedBy>
  <cp:revision>9</cp:revision>
  <dcterms:created xsi:type="dcterms:W3CDTF">2016-02-10T03:51:05Z</dcterms:created>
  <dcterms:modified xsi:type="dcterms:W3CDTF">2016-02-10T04:45:09Z</dcterms:modified>
</cp:coreProperties>
</file>