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43"/>
  </p:normalViewPr>
  <p:slideViewPr>
    <p:cSldViewPr snapToGrid="0" snapToObjects="1">
      <p:cViewPr>
        <p:scale>
          <a:sx n="120" d="100"/>
          <a:sy n="120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5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8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5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5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0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4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A70D3-6BBA-A547-84FE-E9DA1B159F43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0" t="21240" r="19462" b="24341"/>
          <a:stretch/>
        </p:blipFill>
        <p:spPr>
          <a:xfrm>
            <a:off x="2896650" y="4051795"/>
            <a:ext cx="3377796" cy="26823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1" t="23101" r="19744" b="23256"/>
          <a:stretch/>
        </p:blipFill>
        <p:spPr>
          <a:xfrm>
            <a:off x="4249374" y="824098"/>
            <a:ext cx="3110323" cy="26441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71960" y="59629"/>
            <a:ext cx="485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Traversal Algorithm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46228"/>
              </p:ext>
            </p:extLst>
          </p:nvPr>
        </p:nvGraphicFramePr>
        <p:xfrm>
          <a:off x="1947813" y="779312"/>
          <a:ext cx="189767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558"/>
                <a:gridCol w="432059"/>
                <a:gridCol w="833058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article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first link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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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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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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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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10" name="Picture 9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3"/>
          <a:stretch/>
        </p:blipFill>
        <p:spPr>
          <a:xfrm>
            <a:off x="21307" y="4385649"/>
            <a:ext cx="2677795" cy="19243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6853" y="3759480"/>
            <a:ext cx="222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Traversal Visits Matrix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5" t="26863" r="22786" b="22157"/>
          <a:stretch/>
        </p:blipFill>
        <p:spPr>
          <a:xfrm>
            <a:off x="6038633" y="4236461"/>
            <a:ext cx="3065930" cy="26221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24061" y="3766751"/>
            <a:ext cx="2369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Visits Path starting at article A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163489" y="3766751"/>
            <a:ext cx="2379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Visits Path starting at article G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674866" y="746250"/>
            <a:ext cx="2004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Original Sample Network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793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44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Wingdings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Ibrahim</dc:creator>
  <cp:lastModifiedBy>Mark Ibrahim</cp:lastModifiedBy>
  <cp:revision>8</cp:revision>
  <cp:lastPrinted>2016-02-10T04:43:32Z</cp:lastPrinted>
  <dcterms:created xsi:type="dcterms:W3CDTF">2016-02-10T03:51:05Z</dcterms:created>
  <dcterms:modified xsi:type="dcterms:W3CDTF">2016-02-10T04:43:33Z</dcterms:modified>
</cp:coreProperties>
</file>