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8EDA-319A-0143-8060-58C0A0F01D6E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0B9E-F2F5-F541-92DC-4D2ACD596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0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8EDA-319A-0143-8060-58C0A0F01D6E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0B9E-F2F5-F541-92DC-4D2ACD596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9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8EDA-319A-0143-8060-58C0A0F01D6E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0B9E-F2F5-F541-92DC-4D2ACD596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8EDA-319A-0143-8060-58C0A0F01D6E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0B9E-F2F5-F541-92DC-4D2ACD596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8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8EDA-319A-0143-8060-58C0A0F01D6E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0B9E-F2F5-F541-92DC-4D2ACD596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8EDA-319A-0143-8060-58C0A0F01D6E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0B9E-F2F5-F541-92DC-4D2ACD596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8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8EDA-319A-0143-8060-58C0A0F01D6E}" type="datetimeFigureOut">
              <a:rPr lang="en-US" smtClean="0"/>
              <a:t>3/9/16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0B9E-F2F5-F541-92DC-4D2ACD596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8EDA-319A-0143-8060-58C0A0F01D6E}" type="datetimeFigureOut">
              <a:rPr lang="en-US" smtClean="0"/>
              <a:t>3/9/16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0B9E-F2F5-F541-92DC-4D2ACD596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6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8EDA-319A-0143-8060-58C0A0F01D6E}" type="datetimeFigureOut">
              <a:rPr lang="en-US" smtClean="0"/>
              <a:t>3/9/16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0B9E-F2F5-F541-92DC-4D2ACD596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5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8EDA-319A-0143-8060-58C0A0F01D6E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0B9E-F2F5-F541-92DC-4D2ACD596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7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8EDA-319A-0143-8060-58C0A0F01D6E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0B9E-F2F5-F541-92DC-4D2ACD596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9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D8EDA-319A-0143-8060-58C0A0F01D6E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40B9E-F2F5-F541-92DC-4D2ACD596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1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3" t="13946"/>
          <a:stretch/>
        </p:blipFill>
        <p:spPr>
          <a:xfrm>
            <a:off x="1099064" y="1945757"/>
            <a:ext cx="5279351" cy="40999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5"/>
          <a:stretch/>
        </p:blipFill>
        <p:spPr>
          <a:xfrm>
            <a:off x="6158905" y="892309"/>
            <a:ext cx="5955967" cy="49516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09" r="75849" b="52112"/>
          <a:stretch/>
        </p:blipFill>
        <p:spPr>
          <a:xfrm>
            <a:off x="5665184" y="1026401"/>
            <a:ext cx="2024955" cy="13309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3" t="3663" r="30366" b="85682"/>
          <a:stretch/>
        </p:blipFill>
        <p:spPr>
          <a:xfrm>
            <a:off x="1115210" y="892309"/>
            <a:ext cx="2903898" cy="5076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6" t="25641" r="75267" b="49810"/>
          <a:stretch/>
        </p:blipFill>
        <p:spPr>
          <a:xfrm>
            <a:off x="861249" y="1026401"/>
            <a:ext cx="1743382" cy="116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9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Ibrahim</dc:creator>
  <cp:lastModifiedBy>Mark Ibrahim</cp:lastModifiedBy>
  <cp:revision>7</cp:revision>
  <cp:lastPrinted>2016-03-09T21:55:45Z</cp:lastPrinted>
  <dcterms:created xsi:type="dcterms:W3CDTF">2016-03-09T21:44:11Z</dcterms:created>
  <dcterms:modified xsi:type="dcterms:W3CDTF">2016-03-09T22:02:07Z</dcterms:modified>
</cp:coreProperties>
</file>