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9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787400"/>
            <a:ext cx="5236464" cy="5263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06284" y="212319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Philosophy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8447" y="1664274"/>
            <a:ext cx="96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Halloween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72108" y="1990567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Scientology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7635" y="2700891"/>
            <a:ext cx="111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Presentation</a:t>
            </a:r>
            <a:endParaRPr lang="en-US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134673" y="3091486"/>
            <a:ext cx="1478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Southeast </a:t>
            </a:r>
            <a:r>
              <a:rPr lang="en-US" sz="1400" dirty="0" smtClean="0"/>
              <a:t>Europe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251736" y="2902565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Tree of life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45905" y="3943987"/>
            <a:ext cx="200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Census-Designated Place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3418" y="4712729"/>
            <a:ext cx="2746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List of minor planets/25001–25100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3742660" y="5295014"/>
            <a:ext cx="297712" cy="255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3793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Ibrahim</dc:creator>
  <cp:lastModifiedBy>Mark Ibrahim</cp:lastModifiedBy>
  <cp:revision>16</cp:revision>
  <cp:lastPrinted>2016-03-07T18:46:45Z</cp:lastPrinted>
  <dcterms:created xsi:type="dcterms:W3CDTF">2016-02-10T03:51:05Z</dcterms:created>
  <dcterms:modified xsi:type="dcterms:W3CDTF">2016-03-09T20:34:41Z</dcterms:modified>
</cp:coreProperties>
</file>