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 snapToGrid="0" snapToObjects="1">
      <p:cViewPr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1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1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8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4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3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9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7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A70D3-6BBA-A547-84FE-E9DA1B159F43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9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287" y="822332"/>
            <a:ext cx="5141976" cy="52638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24045" y="1939425"/>
            <a:ext cx="116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United States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2697" y="2070753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India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60221" y="1762976"/>
            <a:ext cx="1104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World War II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880343" y="2003223"/>
            <a:ext cx="0" cy="3077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66235" y="4924389"/>
            <a:ext cx="200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Census-Designated Place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03793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Ibrahim</dc:creator>
  <cp:lastModifiedBy>Mark Ibrahim</cp:lastModifiedBy>
  <cp:revision>14</cp:revision>
  <cp:lastPrinted>2016-03-07T18:46:45Z</cp:lastPrinted>
  <dcterms:created xsi:type="dcterms:W3CDTF">2016-02-10T03:51:05Z</dcterms:created>
  <dcterms:modified xsi:type="dcterms:W3CDTF">2016-03-09T19:31:45Z</dcterms:modified>
</cp:coreProperties>
</file>