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/>
    <p:restoredTop sz="94643"/>
  </p:normalViewPr>
  <p:slideViewPr>
    <p:cSldViewPr snapToGrid="0" snapToObjects="1">
      <p:cViewPr>
        <p:scale>
          <a:sx n="120" d="100"/>
          <a:sy n="120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70D3-6BBA-A547-84FE-E9DA1B159F43}" type="datetimeFigureOut">
              <a:rPr lang="en-US" smtClean="0"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C3E9-109A-D34A-80A9-992E5E5B8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10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70D3-6BBA-A547-84FE-E9DA1B159F43}" type="datetimeFigureOut">
              <a:rPr lang="en-US" smtClean="0"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C3E9-109A-D34A-80A9-992E5E5B8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12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70D3-6BBA-A547-84FE-E9DA1B159F43}" type="datetimeFigureOut">
              <a:rPr lang="en-US" smtClean="0"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C3E9-109A-D34A-80A9-992E5E5B8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84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70D3-6BBA-A547-84FE-E9DA1B159F43}" type="datetimeFigureOut">
              <a:rPr lang="en-US" smtClean="0"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C3E9-109A-D34A-80A9-992E5E5B8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4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70D3-6BBA-A547-84FE-E9DA1B159F43}" type="datetimeFigureOut">
              <a:rPr lang="en-US" smtClean="0"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C3E9-109A-D34A-80A9-992E5E5B8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3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70D3-6BBA-A547-84FE-E9DA1B159F43}" type="datetimeFigureOut">
              <a:rPr lang="en-US" smtClean="0"/>
              <a:t>3/7/16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C3E9-109A-D34A-80A9-992E5E5B8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95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70D3-6BBA-A547-84FE-E9DA1B159F43}" type="datetimeFigureOut">
              <a:rPr lang="en-US" smtClean="0"/>
              <a:t>3/7/16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C3E9-109A-D34A-80A9-992E5E5B8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3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70D3-6BBA-A547-84FE-E9DA1B159F43}" type="datetimeFigureOut">
              <a:rPr lang="en-US" smtClean="0"/>
              <a:t>3/7/16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C3E9-109A-D34A-80A9-992E5E5B8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06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70D3-6BBA-A547-84FE-E9DA1B159F43}" type="datetimeFigureOut">
              <a:rPr lang="en-US" smtClean="0"/>
              <a:t>3/7/16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C3E9-109A-D34A-80A9-992E5E5B8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70D3-6BBA-A547-84FE-E9DA1B159F43}" type="datetimeFigureOut">
              <a:rPr lang="en-US" smtClean="0"/>
              <a:t>3/7/16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C3E9-109A-D34A-80A9-992E5E5B8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1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70D3-6BBA-A547-84FE-E9DA1B159F43}" type="datetimeFigureOut">
              <a:rPr lang="en-US" smtClean="0"/>
              <a:t>3/7/16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C3E9-109A-D34A-80A9-992E5E5B8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77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A70D3-6BBA-A547-84FE-E9DA1B159F43}" type="datetimeFigureOut">
              <a:rPr lang="en-US" smtClean="0"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9C3E9-109A-D34A-80A9-992E5E5B8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92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40" t="21240" r="19462" b="24341"/>
          <a:stretch/>
        </p:blipFill>
        <p:spPr>
          <a:xfrm>
            <a:off x="2528049" y="3849773"/>
            <a:ext cx="3377796" cy="26823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25" t="26863" r="22786" b="22157"/>
          <a:stretch/>
        </p:blipFill>
        <p:spPr>
          <a:xfrm>
            <a:off x="5670032" y="4034439"/>
            <a:ext cx="3065930" cy="262217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855461" y="3536191"/>
            <a:ext cx="2369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Visits Path starting at article 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94889" y="3536191"/>
            <a:ext cx="2379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Visits Path starting at article G</a:t>
            </a:r>
          </a:p>
        </p:txBody>
      </p:sp>
      <p:pic>
        <p:nvPicPr>
          <p:cNvPr id="16" name="Picture 15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33"/>
          <a:stretch/>
        </p:blipFill>
        <p:spPr>
          <a:xfrm>
            <a:off x="8860539" y="4162361"/>
            <a:ext cx="2677795" cy="192431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086084" y="3536191"/>
            <a:ext cx="222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Traversal Visits Matrix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821606"/>
              </p:ext>
            </p:extLst>
          </p:nvPr>
        </p:nvGraphicFramePr>
        <p:xfrm>
          <a:off x="804862" y="3536191"/>
          <a:ext cx="1897675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558"/>
                <a:gridCol w="432059"/>
                <a:gridCol w="833058"/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article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first link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sym typeface="Wingdings"/>
                        </a:rPr>
                        <a:t>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sym typeface="Wingdings"/>
                        </a:rPr>
                        <a:t>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sym typeface="Wingdings"/>
                        </a:rPr>
                        <a:t>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sym typeface="Wingdings"/>
                        </a:rPr>
                        <a:t>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sym typeface="Wingdings"/>
                        </a:rPr>
                        <a:t>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sym typeface="Wingdings"/>
                        </a:rPr>
                        <a:t>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sym typeface="Wingdings"/>
                        </a:rPr>
                        <a:t>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444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smtClean="0"/>
              <a:t>Traversal Algorithm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037939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41</Words>
  <Application>Microsoft Macintosh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Wingdings</vt:lpstr>
      <vt:lpstr>Arial</vt:lpstr>
      <vt:lpstr>Office Theme</vt:lpstr>
      <vt:lpstr>Traversal Algorithm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Ibrahim</dc:creator>
  <cp:lastModifiedBy>Mark Ibrahim</cp:lastModifiedBy>
  <cp:revision>11</cp:revision>
  <cp:lastPrinted>2016-03-07T18:46:45Z</cp:lastPrinted>
  <dcterms:created xsi:type="dcterms:W3CDTF">2016-02-10T03:51:05Z</dcterms:created>
  <dcterms:modified xsi:type="dcterms:W3CDTF">2016-03-07T18:47:44Z</dcterms:modified>
</cp:coreProperties>
</file>