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F3D4-1F83-CA45-9867-19DED28A87E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2061-67D1-484C-ACE9-5A4420B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1</cp:revision>
  <dcterms:created xsi:type="dcterms:W3CDTF">2015-10-16T20:25:41Z</dcterms:created>
  <dcterms:modified xsi:type="dcterms:W3CDTF">2015-10-16T20:26:08Z</dcterms:modified>
</cp:coreProperties>
</file>