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280" r:id="rId2"/>
    <p:sldId id="256" r:id="rId3"/>
    <p:sldId id="270" r:id="rId4"/>
    <p:sldId id="277" r:id="rId5"/>
    <p:sldId id="261" r:id="rId6"/>
    <p:sldId id="271" r:id="rId7"/>
    <p:sldId id="272" r:id="rId8"/>
    <p:sldId id="263" r:id="rId9"/>
    <p:sldId id="274" r:id="rId10"/>
    <p:sldId id="279" r:id="rId11"/>
    <p:sldId id="282" r:id="rId12"/>
    <p:sldId id="281" r:id="rId13"/>
    <p:sldId id="257" r:id="rId14"/>
    <p:sldId id="284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E48C69-8351-DA40-815E-5AB024010FBA}">
          <p14:sldIdLst>
            <p14:sldId id="280"/>
            <p14:sldId id="256"/>
          </p14:sldIdLst>
        </p14:section>
        <p14:section name="Parser Wars" id="{A1EE4016-341A-5249-8316-483B6375443A}">
          <p14:sldIdLst>
            <p14:sldId id="270"/>
            <p14:sldId id="277"/>
            <p14:sldId id="261"/>
            <p14:sldId id="271"/>
            <p14:sldId id="272"/>
            <p14:sldId id="263"/>
          </p14:sldIdLst>
        </p14:section>
        <p14:section name="Method" id="{872E3BE6-AF66-694A-9346-FB9100C470C5}">
          <p14:sldIdLst>
            <p14:sldId id="274"/>
            <p14:sldId id="279"/>
            <p14:sldId id="282"/>
          </p14:sldIdLst>
        </p14:section>
        <p14:section name="Tentative Results" id="{51447413-B82D-544B-9439-54DD3D9FE244}">
          <p14:sldIdLst>
            <p14:sldId id="281"/>
            <p14:sldId id="257"/>
            <p14:sldId id="284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A"/>
    <a:srgbClr val="F8F8F8"/>
    <a:srgbClr val="1F2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</c:spPr>
          <c:marker>
            <c:spPr>
              <a:noFill/>
              <a:ln>
                <a:noFill/>
              </a:ln>
            </c:spPr>
          </c:marker>
          <c:cat>
            <c:strRef>
              <c:f>Sheet1!$A$2:$A$9</c:f>
              <c:strCache>
                <c:ptCount val="8"/>
                <c:pt idx="0">
                  <c:v>Philosophy</c:v>
                </c:pt>
                <c:pt idx="1">
                  <c:v>Banana</c:v>
                </c:pt>
                <c:pt idx="2">
                  <c:v>Train</c:v>
                </c:pt>
                <c:pt idx="3">
                  <c:v>Bob Dylan</c:v>
                </c:pt>
                <c:pt idx="4">
                  <c:v>War of 1812</c:v>
                </c:pt>
                <c:pt idx="5">
                  <c:v>Luciano Pavarotti</c:v>
                </c:pt>
                <c:pt idx="6">
                  <c:v>Point No Point Light (Maryland)</c:v>
                </c:pt>
                <c:pt idx="7">
                  <c:v>Science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12.0</c:v>
                </c:pt>
                <c:pt idx="1">
                  <c:v>32.0</c:v>
                </c:pt>
                <c:pt idx="2">
                  <c:v>28.0</c:v>
                </c:pt>
                <c:pt idx="3">
                  <c:v>10.0</c:v>
                </c:pt>
                <c:pt idx="4">
                  <c:v>15.0</c:v>
                </c:pt>
                <c:pt idx="5">
                  <c:v>5.0</c:v>
                </c:pt>
                <c:pt idx="6">
                  <c:v>-5.0</c:v>
                </c:pt>
                <c:pt idx="7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864696"/>
        <c:axId val="-2142024984"/>
      </c:radarChart>
      <c:catAx>
        <c:axId val="-2138864696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42024984"/>
        <c:crosses val="autoZero"/>
        <c:auto val="1"/>
        <c:lblAlgn val="ctr"/>
        <c:lblOffset val="100"/>
        <c:noMultiLvlLbl val="0"/>
      </c:catAx>
      <c:valAx>
        <c:axId val="-2142024984"/>
        <c:scaling>
          <c:orientation val="minMax"/>
        </c:scaling>
        <c:delete val="1"/>
        <c:axPos val="l"/>
        <c:numFmt formatCode="General" sourceLinked="1"/>
        <c:majorTickMark val="cross"/>
        <c:minorTickMark val="none"/>
        <c:tickLblPos val="nextTo"/>
        <c:crossAx val="-2138864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FD91F-ADD3-574A-94BD-F47737CAE1B5}" type="doc">
      <dgm:prSet loTypeId="urn:microsoft.com/office/officeart/2005/8/layout/cycle6" loCatId="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5B7108-5924-3043-B224-FE569E8B5886}">
      <dgm:prSet phldrT="[Text]"/>
      <dgm:spPr/>
      <dgm:t>
        <a:bodyPr/>
        <a:lstStyle/>
        <a:p>
          <a:r>
            <a:rPr lang="en-US" dirty="0" smtClean="0">
              <a:solidFill>
                <a:srgbClr val="3366FF"/>
              </a:solidFill>
            </a:rPr>
            <a:t>{</a:t>
          </a:r>
          <a:r>
            <a:rPr lang="en-US" dirty="0" smtClean="0"/>
            <a:t>I’m{nested</a:t>
          </a:r>
          <a:r>
            <a:rPr lang="en-US" dirty="0" smtClean="0">
              <a:solidFill>
                <a:srgbClr val="3366FF"/>
              </a:solidFill>
            </a:rPr>
            <a:t>}}</a:t>
          </a:r>
          <a:endParaRPr lang="en-US" dirty="0">
            <a:solidFill>
              <a:srgbClr val="3366FF"/>
            </a:solidFill>
          </a:endParaRPr>
        </a:p>
      </dgm:t>
    </dgm:pt>
    <dgm:pt modelId="{EC336B04-6C5D-4949-9F1B-8713C7B2BFDA}" type="parTrans" cxnId="{846CEB4D-931A-C846-9BBB-7BBEFEEDEA8F}">
      <dgm:prSet/>
      <dgm:spPr/>
      <dgm:t>
        <a:bodyPr/>
        <a:lstStyle/>
        <a:p>
          <a:endParaRPr lang="en-US"/>
        </a:p>
      </dgm:t>
    </dgm:pt>
    <dgm:pt modelId="{18AB78DF-0F00-3F4C-A467-E851BDCEA5FB}" type="sibTrans" cxnId="{846CEB4D-931A-C846-9BBB-7BBEFEEDEA8F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B37FDB97-C800-D747-9262-A00D3A70A627}">
      <dgm:prSet phldrT="[Text]"/>
      <dgm:spPr/>
      <dgm:t>
        <a:bodyPr/>
        <a:lstStyle/>
        <a:p>
          <a:r>
            <a:rPr lang="en-US" dirty="0" smtClean="0"/>
            <a:t>I link to a </a:t>
          </a:r>
          <a:r>
            <a:rPr lang="en-US" dirty="0" smtClean="0">
              <a:solidFill>
                <a:srgbClr val="3366FF"/>
              </a:solidFill>
            </a:rPr>
            <a:t>file</a:t>
          </a:r>
          <a:endParaRPr lang="en-US" dirty="0">
            <a:solidFill>
              <a:srgbClr val="3366FF"/>
            </a:solidFill>
          </a:endParaRPr>
        </a:p>
      </dgm:t>
    </dgm:pt>
    <dgm:pt modelId="{6E76BBC5-803A-D648-9387-EC8A2A176B1E}" type="parTrans" cxnId="{1EC4C4FB-4ED1-C946-B59E-1B42D149F329}">
      <dgm:prSet/>
      <dgm:spPr/>
      <dgm:t>
        <a:bodyPr/>
        <a:lstStyle/>
        <a:p>
          <a:endParaRPr lang="en-US"/>
        </a:p>
      </dgm:t>
    </dgm:pt>
    <dgm:pt modelId="{98C0522A-EFEA-9B46-89E2-24C0021E9FA3}" type="sibTrans" cxnId="{1EC4C4FB-4ED1-C946-B59E-1B42D149F329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5391AE6-B481-7F47-9722-2AF89887F380}">
      <dgm:prSet phldrT="[Text]"/>
      <dgm:spPr/>
      <dgm:t>
        <a:bodyPr/>
        <a:lstStyle/>
        <a:p>
          <a:r>
            <a:rPr lang="en-US" dirty="0" smtClean="0"/>
            <a:t>I’m an </a:t>
          </a:r>
          <a:r>
            <a:rPr lang="en-US" dirty="0" smtClean="0">
              <a:solidFill>
                <a:srgbClr val="3366FF"/>
              </a:solidFill>
            </a:rPr>
            <a:t>\n</a:t>
          </a:r>
          <a:r>
            <a:rPr lang="en-US" dirty="0" smtClean="0"/>
            <a:t> escape character, destroyer of all</a:t>
          </a:r>
          <a:endParaRPr lang="en-US" dirty="0"/>
        </a:p>
      </dgm:t>
    </dgm:pt>
    <dgm:pt modelId="{42DA4600-E8F9-6542-BE4A-20712A93A2A1}" type="parTrans" cxnId="{0CB52C98-9E5B-9A4C-B6C2-3BBE8F8AAA4D}">
      <dgm:prSet/>
      <dgm:spPr/>
      <dgm:t>
        <a:bodyPr/>
        <a:lstStyle/>
        <a:p>
          <a:endParaRPr lang="en-US"/>
        </a:p>
      </dgm:t>
    </dgm:pt>
    <dgm:pt modelId="{320E7BA8-743A-3E49-9DE2-1146CD362270}" type="sibTrans" cxnId="{0CB52C98-9E5B-9A4C-B6C2-3BBE8F8AAA4D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56FF0921-279E-794A-888D-9BCF45A6E85B}">
      <dgm:prSet phldrT="[Text]"/>
      <dgm:spPr/>
      <dgm:t>
        <a:bodyPr/>
        <a:lstStyle/>
        <a:p>
          <a:r>
            <a:rPr lang="en-US" dirty="0" smtClean="0"/>
            <a:t>I’m </a:t>
          </a:r>
          <a:r>
            <a:rPr lang="en-US" dirty="0" err="1" smtClean="0">
              <a:solidFill>
                <a:srgbClr val="3366FF"/>
              </a:solidFill>
            </a:rPr>
            <a:t>beautifulsoup</a:t>
          </a:r>
          <a:r>
            <a:rPr lang="en-US" dirty="0" smtClean="0"/>
            <a:t> in a fight with </a:t>
          </a:r>
          <a:r>
            <a:rPr lang="en-US" dirty="0" err="1" smtClean="0"/>
            <a:t>mediawiki</a:t>
          </a:r>
          <a:r>
            <a:rPr lang="en-US" dirty="0" smtClean="0"/>
            <a:t> parser</a:t>
          </a:r>
          <a:endParaRPr lang="en-US" dirty="0"/>
        </a:p>
      </dgm:t>
    </dgm:pt>
    <dgm:pt modelId="{811C437D-13D1-D743-ADCA-ACEA0BDEACEC}" type="parTrans" cxnId="{CC5A256E-531E-0949-AC63-83584D163E2B}">
      <dgm:prSet/>
      <dgm:spPr/>
      <dgm:t>
        <a:bodyPr/>
        <a:lstStyle/>
        <a:p>
          <a:endParaRPr lang="en-US"/>
        </a:p>
      </dgm:t>
    </dgm:pt>
    <dgm:pt modelId="{E53C3072-E443-624E-859A-48D5760E81BA}" type="sibTrans" cxnId="{CC5A256E-531E-0949-AC63-83584D163E2B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E238F44-7FEB-B142-99A8-2F57A87F58B9}">
      <dgm:prSet phldrT="[Text]"/>
      <dgm:spPr/>
      <dgm:t>
        <a:bodyPr/>
        <a:lstStyle/>
        <a:p>
          <a:r>
            <a:rPr lang="en-US" dirty="0" smtClean="0"/>
            <a:t>I’m a good </a:t>
          </a:r>
          <a:r>
            <a:rPr lang="en-US" dirty="0" smtClean="0">
              <a:solidFill>
                <a:srgbClr val="3366FF"/>
              </a:solidFill>
            </a:rPr>
            <a:t>()</a:t>
          </a:r>
          <a:endParaRPr lang="en-US" dirty="0">
            <a:solidFill>
              <a:srgbClr val="3366FF"/>
            </a:solidFill>
          </a:endParaRPr>
        </a:p>
      </dgm:t>
    </dgm:pt>
    <dgm:pt modelId="{38A9E08E-7AF4-9C40-81B2-06091EE7599A}" type="parTrans" cxnId="{CA9C3770-7274-0142-A945-D41CE7223698}">
      <dgm:prSet/>
      <dgm:spPr/>
      <dgm:t>
        <a:bodyPr/>
        <a:lstStyle/>
        <a:p>
          <a:endParaRPr lang="en-US"/>
        </a:p>
      </dgm:t>
    </dgm:pt>
    <dgm:pt modelId="{CACE1899-F9CE-7146-9D1F-71C263CE47F1}" type="sibTrans" cxnId="{CA9C3770-7274-0142-A945-D41CE7223698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15899181-A7BC-DF4F-847C-C0B14F4A8BE3}">
      <dgm:prSet phldrT="[Text]"/>
      <dgm:spPr/>
      <dgm:t>
        <a:bodyPr/>
        <a:lstStyle/>
        <a:p>
          <a:r>
            <a:rPr lang="en-US" dirty="0" smtClean="0"/>
            <a:t>I’m an unclosed </a:t>
          </a:r>
          <a:r>
            <a:rPr lang="en-US" dirty="0" smtClean="0">
              <a:solidFill>
                <a:srgbClr val="3366FF"/>
              </a:solidFill>
            </a:rPr>
            <a:t>&lt;div&gt;</a:t>
          </a:r>
          <a:r>
            <a:rPr lang="en-US" dirty="0" smtClean="0"/>
            <a:t>, article bye bye</a:t>
          </a:r>
          <a:endParaRPr lang="en-US" dirty="0"/>
        </a:p>
      </dgm:t>
    </dgm:pt>
    <dgm:pt modelId="{237AD94A-615D-C149-A765-F750B937D794}" type="sibTrans" cxnId="{D3063139-3886-D140-A392-DB42C76E3202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4944D7FC-209C-884D-BB85-B756CAA17E8C}" type="parTrans" cxnId="{D3063139-3886-D140-A392-DB42C76E3202}">
      <dgm:prSet/>
      <dgm:spPr/>
      <dgm:t>
        <a:bodyPr/>
        <a:lstStyle/>
        <a:p>
          <a:endParaRPr lang="en-US"/>
        </a:p>
      </dgm:t>
    </dgm:pt>
    <dgm:pt modelId="{6811C9B5-EED9-3A4C-9E99-E1BEF568FC82}" type="pres">
      <dgm:prSet presAssocID="{23BFD91F-ADD3-574A-94BD-F47737CAE1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0ECDFC-56FE-1448-B42E-0EF109E1A398}" type="pres">
      <dgm:prSet presAssocID="{695B7108-5924-3043-B224-FE569E8B58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D8E27-E455-8D45-BCDA-964612B5688A}" type="pres">
      <dgm:prSet presAssocID="{695B7108-5924-3043-B224-FE569E8B5886}" presName="spNode" presStyleCnt="0"/>
      <dgm:spPr/>
    </dgm:pt>
    <dgm:pt modelId="{763D0270-A674-9A4E-B2D5-38020D72A29C}" type="pres">
      <dgm:prSet presAssocID="{18AB78DF-0F00-3F4C-A467-E851BDCEA5F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A90581B3-00D8-AB42-A773-D558CEECCCEE}" type="pres">
      <dgm:prSet presAssocID="{B37FDB97-C800-D747-9262-A00D3A70A6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1D9C-BADD-4B4F-BD82-9A8A86FE0BC1}" type="pres">
      <dgm:prSet presAssocID="{B37FDB97-C800-D747-9262-A00D3A70A627}" presName="spNode" presStyleCnt="0"/>
      <dgm:spPr/>
    </dgm:pt>
    <dgm:pt modelId="{39B1607E-B783-D140-88D1-CADC95ADD8B4}" type="pres">
      <dgm:prSet presAssocID="{98C0522A-EFEA-9B46-89E2-24C0021E9FA3}" presName="sibTrans" presStyleLbl="sibTrans1D1" presStyleIdx="1" presStyleCnt="6"/>
      <dgm:spPr/>
      <dgm:t>
        <a:bodyPr/>
        <a:lstStyle/>
        <a:p>
          <a:endParaRPr lang="en-US"/>
        </a:p>
      </dgm:t>
    </dgm:pt>
    <dgm:pt modelId="{9BBFADA5-D744-E24C-ACF7-40D5AEE9E751}" type="pres">
      <dgm:prSet presAssocID="{65391AE6-B481-7F47-9722-2AF89887F3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1A2F1-043F-D740-B08B-DBC2858E5ABC}" type="pres">
      <dgm:prSet presAssocID="{65391AE6-B481-7F47-9722-2AF89887F380}" presName="spNode" presStyleCnt="0"/>
      <dgm:spPr/>
    </dgm:pt>
    <dgm:pt modelId="{850F0616-3FB9-6740-806C-1ACE38FEF92F}" type="pres">
      <dgm:prSet presAssocID="{320E7BA8-743A-3E49-9DE2-1146CD362270}" presName="sibTrans" presStyleLbl="sibTrans1D1" presStyleIdx="2" presStyleCnt="6"/>
      <dgm:spPr/>
      <dgm:t>
        <a:bodyPr/>
        <a:lstStyle/>
        <a:p>
          <a:endParaRPr lang="en-US"/>
        </a:p>
      </dgm:t>
    </dgm:pt>
    <dgm:pt modelId="{7FE4CB39-55A6-914B-A441-31BDADDFC28B}" type="pres">
      <dgm:prSet presAssocID="{56FF0921-279E-794A-888D-9BCF45A6E85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969A9-37EA-7142-8733-3FD3773DEEF3}" type="pres">
      <dgm:prSet presAssocID="{56FF0921-279E-794A-888D-9BCF45A6E85B}" presName="spNode" presStyleCnt="0"/>
      <dgm:spPr/>
    </dgm:pt>
    <dgm:pt modelId="{F6A689DD-F001-DF42-9D61-4B6E5D153C10}" type="pres">
      <dgm:prSet presAssocID="{E53C3072-E443-624E-859A-48D5760E81B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7A8FFB15-24E0-654F-9D52-ED532354320B}" type="pres">
      <dgm:prSet presAssocID="{FE238F44-7FEB-B142-99A8-2F57A87F58B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D7EF9-039C-0544-8013-A63EFBA103B4}" type="pres">
      <dgm:prSet presAssocID="{FE238F44-7FEB-B142-99A8-2F57A87F58B9}" presName="spNode" presStyleCnt="0"/>
      <dgm:spPr/>
    </dgm:pt>
    <dgm:pt modelId="{D5FE18F8-F283-7349-A778-7936F064CB94}" type="pres">
      <dgm:prSet presAssocID="{CACE1899-F9CE-7146-9D1F-71C263CE47F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25853F15-A91A-3048-AF3A-BF4E241E1692}" type="pres">
      <dgm:prSet presAssocID="{15899181-A7BC-DF4F-847C-C0B14F4A8BE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024CA-9867-C745-9962-2CA16610FC60}" type="pres">
      <dgm:prSet presAssocID="{15899181-A7BC-DF4F-847C-C0B14F4A8BE3}" presName="spNode" presStyleCnt="0"/>
      <dgm:spPr/>
    </dgm:pt>
    <dgm:pt modelId="{E5F67D57-C869-034C-B86E-D5CE50A71703}" type="pres">
      <dgm:prSet presAssocID="{237AD94A-615D-C149-A765-F750B937D794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BC1E6756-4C3B-6C45-B34A-C1CEC4D9C8ED}" type="presOf" srcId="{E53C3072-E443-624E-859A-48D5760E81BA}" destId="{F6A689DD-F001-DF42-9D61-4B6E5D153C10}" srcOrd="0" destOrd="0" presId="urn:microsoft.com/office/officeart/2005/8/layout/cycle6"/>
    <dgm:cxn modelId="{E5737DF8-373F-A34B-99BD-CEE5F85ECBA7}" type="presOf" srcId="{CACE1899-F9CE-7146-9D1F-71C263CE47F1}" destId="{D5FE18F8-F283-7349-A778-7936F064CB94}" srcOrd="0" destOrd="0" presId="urn:microsoft.com/office/officeart/2005/8/layout/cycle6"/>
    <dgm:cxn modelId="{D2F71357-8CCE-274E-85C6-B17533CB74D5}" type="presOf" srcId="{FE238F44-7FEB-B142-99A8-2F57A87F58B9}" destId="{7A8FFB15-24E0-654F-9D52-ED532354320B}" srcOrd="0" destOrd="0" presId="urn:microsoft.com/office/officeart/2005/8/layout/cycle6"/>
    <dgm:cxn modelId="{E0939D3B-6053-394C-880F-FC28793824D7}" type="presOf" srcId="{695B7108-5924-3043-B224-FE569E8B5886}" destId="{9C0ECDFC-56FE-1448-B42E-0EF109E1A398}" srcOrd="0" destOrd="0" presId="urn:microsoft.com/office/officeart/2005/8/layout/cycle6"/>
    <dgm:cxn modelId="{0CB52C98-9E5B-9A4C-B6C2-3BBE8F8AAA4D}" srcId="{23BFD91F-ADD3-574A-94BD-F47737CAE1B5}" destId="{65391AE6-B481-7F47-9722-2AF89887F380}" srcOrd="2" destOrd="0" parTransId="{42DA4600-E8F9-6542-BE4A-20712A93A2A1}" sibTransId="{320E7BA8-743A-3E49-9DE2-1146CD362270}"/>
    <dgm:cxn modelId="{54B54C3E-D39A-924F-BA98-8A4C57DB3791}" type="presOf" srcId="{65391AE6-B481-7F47-9722-2AF89887F380}" destId="{9BBFADA5-D744-E24C-ACF7-40D5AEE9E751}" srcOrd="0" destOrd="0" presId="urn:microsoft.com/office/officeart/2005/8/layout/cycle6"/>
    <dgm:cxn modelId="{6C1DCA27-738E-724A-BA4A-A54F23C97572}" type="presOf" srcId="{15899181-A7BC-DF4F-847C-C0B14F4A8BE3}" destId="{25853F15-A91A-3048-AF3A-BF4E241E1692}" srcOrd="0" destOrd="0" presId="urn:microsoft.com/office/officeart/2005/8/layout/cycle6"/>
    <dgm:cxn modelId="{7E1DFD74-EEB5-C745-A4E6-FD9AD42C9E6A}" type="presOf" srcId="{18AB78DF-0F00-3F4C-A467-E851BDCEA5FB}" destId="{763D0270-A674-9A4E-B2D5-38020D72A29C}" srcOrd="0" destOrd="0" presId="urn:microsoft.com/office/officeart/2005/8/layout/cycle6"/>
    <dgm:cxn modelId="{CC5A256E-531E-0949-AC63-83584D163E2B}" srcId="{23BFD91F-ADD3-574A-94BD-F47737CAE1B5}" destId="{56FF0921-279E-794A-888D-9BCF45A6E85B}" srcOrd="3" destOrd="0" parTransId="{811C437D-13D1-D743-ADCA-ACEA0BDEACEC}" sibTransId="{E53C3072-E443-624E-859A-48D5760E81BA}"/>
    <dgm:cxn modelId="{D3063139-3886-D140-A392-DB42C76E3202}" srcId="{23BFD91F-ADD3-574A-94BD-F47737CAE1B5}" destId="{15899181-A7BC-DF4F-847C-C0B14F4A8BE3}" srcOrd="5" destOrd="0" parTransId="{4944D7FC-209C-884D-BB85-B756CAA17E8C}" sibTransId="{237AD94A-615D-C149-A765-F750B937D794}"/>
    <dgm:cxn modelId="{846CEB4D-931A-C846-9BBB-7BBEFEEDEA8F}" srcId="{23BFD91F-ADD3-574A-94BD-F47737CAE1B5}" destId="{695B7108-5924-3043-B224-FE569E8B5886}" srcOrd="0" destOrd="0" parTransId="{EC336B04-6C5D-4949-9F1B-8713C7B2BFDA}" sibTransId="{18AB78DF-0F00-3F4C-A467-E851BDCEA5FB}"/>
    <dgm:cxn modelId="{1EC4C4FB-4ED1-C946-B59E-1B42D149F329}" srcId="{23BFD91F-ADD3-574A-94BD-F47737CAE1B5}" destId="{B37FDB97-C800-D747-9262-A00D3A70A627}" srcOrd="1" destOrd="0" parTransId="{6E76BBC5-803A-D648-9387-EC8A2A176B1E}" sibTransId="{98C0522A-EFEA-9B46-89E2-24C0021E9FA3}"/>
    <dgm:cxn modelId="{E546CBD7-438F-314B-B6B1-890DA9490BC7}" type="presOf" srcId="{23BFD91F-ADD3-574A-94BD-F47737CAE1B5}" destId="{6811C9B5-EED9-3A4C-9E99-E1BEF568FC82}" srcOrd="0" destOrd="0" presId="urn:microsoft.com/office/officeart/2005/8/layout/cycle6"/>
    <dgm:cxn modelId="{FE0C8858-1AAE-7346-9EB3-ED08B2B31489}" type="presOf" srcId="{320E7BA8-743A-3E49-9DE2-1146CD362270}" destId="{850F0616-3FB9-6740-806C-1ACE38FEF92F}" srcOrd="0" destOrd="0" presId="urn:microsoft.com/office/officeart/2005/8/layout/cycle6"/>
    <dgm:cxn modelId="{B68FA5D5-0DB9-504C-BE4E-D265FD81D10E}" type="presOf" srcId="{56FF0921-279E-794A-888D-9BCF45A6E85B}" destId="{7FE4CB39-55A6-914B-A441-31BDADDFC28B}" srcOrd="0" destOrd="0" presId="urn:microsoft.com/office/officeart/2005/8/layout/cycle6"/>
    <dgm:cxn modelId="{A56E3E61-009A-2340-87F9-68FF32EC55A9}" type="presOf" srcId="{B37FDB97-C800-D747-9262-A00D3A70A627}" destId="{A90581B3-00D8-AB42-A773-D558CEECCCEE}" srcOrd="0" destOrd="0" presId="urn:microsoft.com/office/officeart/2005/8/layout/cycle6"/>
    <dgm:cxn modelId="{264C2E04-D9A7-8C45-BDB6-646DCCAE4888}" type="presOf" srcId="{237AD94A-615D-C149-A765-F750B937D794}" destId="{E5F67D57-C869-034C-B86E-D5CE50A71703}" srcOrd="0" destOrd="0" presId="urn:microsoft.com/office/officeart/2005/8/layout/cycle6"/>
    <dgm:cxn modelId="{EB07402C-6723-5A4C-ADE6-10D8027633CD}" type="presOf" srcId="{98C0522A-EFEA-9B46-89E2-24C0021E9FA3}" destId="{39B1607E-B783-D140-88D1-CADC95ADD8B4}" srcOrd="0" destOrd="0" presId="urn:microsoft.com/office/officeart/2005/8/layout/cycle6"/>
    <dgm:cxn modelId="{CA9C3770-7274-0142-A945-D41CE7223698}" srcId="{23BFD91F-ADD3-574A-94BD-F47737CAE1B5}" destId="{FE238F44-7FEB-B142-99A8-2F57A87F58B9}" srcOrd="4" destOrd="0" parTransId="{38A9E08E-7AF4-9C40-81B2-06091EE7599A}" sibTransId="{CACE1899-F9CE-7146-9D1F-71C263CE47F1}"/>
    <dgm:cxn modelId="{2E5AC394-462F-DA43-8D81-956BAE8A6E2F}" type="presParOf" srcId="{6811C9B5-EED9-3A4C-9E99-E1BEF568FC82}" destId="{9C0ECDFC-56FE-1448-B42E-0EF109E1A398}" srcOrd="0" destOrd="0" presId="urn:microsoft.com/office/officeart/2005/8/layout/cycle6"/>
    <dgm:cxn modelId="{CB8DA651-D647-A344-BE7B-2B5E8CC31984}" type="presParOf" srcId="{6811C9B5-EED9-3A4C-9E99-E1BEF568FC82}" destId="{D2ED8E27-E455-8D45-BCDA-964612B5688A}" srcOrd="1" destOrd="0" presId="urn:microsoft.com/office/officeart/2005/8/layout/cycle6"/>
    <dgm:cxn modelId="{817203E6-D2AF-434B-B1D9-F065F854486A}" type="presParOf" srcId="{6811C9B5-EED9-3A4C-9E99-E1BEF568FC82}" destId="{763D0270-A674-9A4E-B2D5-38020D72A29C}" srcOrd="2" destOrd="0" presId="urn:microsoft.com/office/officeart/2005/8/layout/cycle6"/>
    <dgm:cxn modelId="{945F11D1-8850-E447-AF00-130BB0AEC6F7}" type="presParOf" srcId="{6811C9B5-EED9-3A4C-9E99-E1BEF568FC82}" destId="{A90581B3-00D8-AB42-A773-D558CEECCCEE}" srcOrd="3" destOrd="0" presId="urn:microsoft.com/office/officeart/2005/8/layout/cycle6"/>
    <dgm:cxn modelId="{3D9AEFB6-C66F-C447-91D2-336B7E146FE1}" type="presParOf" srcId="{6811C9B5-EED9-3A4C-9E99-E1BEF568FC82}" destId="{455E1D9C-BADD-4B4F-BD82-9A8A86FE0BC1}" srcOrd="4" destOrd="0" presId="urn:microsoft.com/office/officeart/2005/8/layout/cycle6"/>
    <dgm:cxn modelId="{D7400FAB-65EA-EE45-B730-75884B262D45}" type="presParOf" srcId="{6811C9B5-EED9-3A4C-9E99-E1BEF568FC82}" destId="{39B1607E-B783-D140-88D1-CADC95ADD8B4}" srcOrd="5" destOrd="0" presId="urn:microsoft.com/office/officeart/2005/8/layout/cycle6"/>
    <dgm:cxn modelId="{5BACA8AA-8291-D64B-B7F3-A10F40E2D262}" type="presParOf" srcId="{6811C9B5-EED9-3A4C-9E99-E1BEF568FC82}" destId="{9BBFADA5-D744-E24C-ACF7-40D5AEE9E751}" srcOrd="6" destOrd="0" presId="urn:microsoft.com/office/officeart/2005/8/layout/cycle6"/>
    <dgm:cxn modelId="{9FFC6BA6-9414-F540-90EE-7365E6CC81D4}" type="presParOf" srcId="{6811C9B5-EED9-3A4C-9E99-E1BEF568FC82}" destId="{E901A2F1-043F-D740-B08B-DBC2858E5ABC}" srcOrd="7" destOrd="0" presId="urn:microsoft.com/office/officeart/2005/8/layout/cycle6"/>
    <dgm:cxn modelId="{976E33E9-F5FC-8446-8ED5-1374C86764FE}" type="presParOf" srcId="{6811C9B5-EED9-3A4C-9E99-E1BEF568FC82}" destId="{850F0616-3FB9-6740-806C-1ACE38FEF92F}" srcOrd="8" destOrd="0" presId="urn:microsoft.com/office/officeart/2005/8/layout/cycle6"/>
    <dgm:cxn modelId="{B53F7396-2266-334B-8744-B921721D7E00}" type="presParOf" srcId="{6811C9B5-EED9-3A4C-9E99-E1BEF568FC82}" destId="{7FE4CB39-55A6-914B-A441-31BDADDFC28B}" srcOrd="9" destOrd="0" presId="urn:microsoft.com/office/officeart/2005/8/layout/cycle6"/>
    <dgm:cxn modelId="{CFAA5DF0-7001-7A43-BF1D-F007B5C0545D}" type="presParOf" srcId="{6811C9B5-EED9-3A4C-9E99-E1BEF568FC82}" destId="{0E2969A9-37EA-7142-8733-3FD3773DEEF3}" srcOrd="10" destOrd="0" presId="urn:microsoft.com/office/officeart/2005/8/layout/cycle6"/>
    <dgm:cxn modelId="{77C06EB4-C086-CE49-AD0A-0596119F5C5C}" type="presParOf" srcId="{6811C9B5-EED9-3A4C-9E99-E1BEF568FC82}" destId="{F6A689DD-F001-DF42-9D61-4B6E5D153C10}" srcOrd="11" destOrd="0" presId="urn:microsoft.com/office/officeart/2005/8/layout/cycle6"/>
    <dgm:cxn modelId="{BAE550BF-0F5F-934D-B8D9-C14870FA6889}" type="presParOf" srcId="{6811C9B5-EED9-3A4C-9E99-E1BEF568FC82}" destId="{7A8FFB15-24E0-654F-9D52-ED532354320B}" srcOrd="12" destOrd="0" presId="urn:microsoft.com/office/officeart/2005/8/layout/cycle6"/>
    <dgm:cxn modelId="{F287CFAB-4AE5-3D44-A275-52C177F6BEEB}" type="presParOf" srcId="{6811C9B5-EED9-3A4C-9E99-E1BEF568FC82}" destId="{5E5D7EF9-039C-0544-8013-A63EFBA103B4}" srcOrd="13" destOrd="0" presId="urn:microsoft.com/office/officeart/2005/8/layout/cycle6"/>
    <dgm:cxn modelId="{7F93765D-63D6-8248-BA94-8A22E064CD30}" type="presParOf" srcId="{6811C9B5-EED9-3A4C-9E99-E1BEF568FC82}" destId="{D5FE18F8-F283-7349-A778-7936F064CB94}" srcOrd="14" destOrd="0" presId="urn:microsoft.com/office/officeart/2005/8/layout/cycle6"/>
    <dgm:cxn modelId="{D83AFAB5-023A-764D-9DB0-ECD3B48641C2}" type="presParOf" srcId="{6811C9B5-EED9-3A4C-9E99-E1BEF568FC82}" destId="{25853F15-A91A-3048-AF3A-BF4E241E1692}" srcOrd="15" destOrd="0" presId="urn:microsoft.com/office/officeart/2005/8/layout/cycle6"/>
    <dgm:cxn modelId="{BA0FBECD-F1A5-EF4A-8C9C-433BADFD6C60}" type="presParOf" srcId="{6811C9B5-EED9-3A4C-9E99-E1BEF568FC82}" destId="{B53024CA-9867-C745-9962-2CA16610FC60}" srcOrd="16" destOrd="0" presId="urn:microsoft.com/office/officeart/2005/8/layout/cycle6"/>
    <dgm:cxn modelId="{508F54A9-09D9-E14C-BE54-84CFF7BB765E}" type="presParOf" srcId="{6811C9B5-EED9-3A4C-9E99-E1BEF568FC82}" destId="{E5F67D57-C869-034C-B86E-D5CE50A7170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ECDFC-56FE-1448-B42E-0EF109E1A398}">
      <dsp:nvSpPr>
        <dsp:cNvPr id="0" name=""/>
        <dsp:cNvSpPr/>
      </dsp:nvSpPr>
      <dsp:spPr>
        <a:xfrm>
          <a:off x="3278310" y="2527"/>
          <a:ext cx="1755331" cy="11409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3366FF"/>
              </a:solidFill>
            </a:rPr>
            <a:t>{</a:t>
          </a:r>
          <a:r>
            <a:rPr lang="en-US" sz="1600" kern="1200" dirty="0" smtClean="0"/>
            <a:t>I’m{nested</a:t>
          </a:r>
          <a:r>
            <a:rPr lang="en-US" sz="1600" kern="1200" dirty="0" smtClean="0">
              <a:solidFill>
                <a:srgbClr val="3366FF"/>
              </a:solidFill>
            </a:rPr>
            <a:t>}}</a:t>
          </a:r>
          <a:endParaRPr lang="en-US" sz="1600" kern="1200" dirty="0">
            <a:solidFill>
              <a:srgbClr val="3366FF"/>
            </a:solidFill>
          </a:endParaRPr>
        </a:p>
      </dsp:txBody>
      <dsp:txXfrm>
        <a:off x="3334007" y="58224"/>
        <a:ext cx="1643937" cy="1029571"/>
      </dsp:txXfrm>
    </dsp:sp>
    <dsp:sp modelId="{763D0270-A674-9A4E-B2D5-38020D72A29C}">
      <dsp:nvSpPr>
        <dsp:cNvPr id="0" name=""/>
        <dsp:cNvSpPr/>
      </dsp:nvSpPr>
      <dsp:spPr>
        <a:xfrm>
          <a:off x="1468672" y="573010"/>
          <a:ext cx="5374608" cy="5374608"/>
        </a:xfrm>
        <a:custGeom>
          <a:avLst/>
          <a:gdLst/>
          <a:ahLst/>
          <a:cxnLst/>
          <a:rect l="0" t="0" r="0" b="0"/>
          <a:pathLst>
            <a:path>
              <a:moveTo>
                <a:pt x="3576179" y="151263"/>
              </a:moveTo>
              <a:arcTo wR="2687304" hR="2687304" stAng="17358925" swAng="1500608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581B3-00D8-AB42-A773-D558CEECCCEE}">
      <dsp:nvSpPr>
        <dsp:cNvPr id="0" name=""/>
        <dsp:cNvSpPr/>
      </dsp:nvSpPr>
      <dsp:spPr>
        <a:xfrm>
          <a:off x="5605584" y="1346179"/>
          <a:ext cx="1755331" cy="11409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 link to a </a:t>
          </a:r>
          <a:r>
            <a:rPr lang="en-US" sz="1600" kern="1200" dirty="0" smtClean="0">
              <a:solidFill>
                <a:srgbClr val="3366FF"/>
              </a:solidFill>
            </a:rPr>
            <a:t>file</a:t>
          </a:r>
          <a:endParaRPr lang="en-US" sz="1600" kern="1200" dirty="0">
            <a:solidFill>
              <a:srgbClr val="3366FF"/>
            </a:solidFill>
          </a:endParaRPr>
        </a:p>
      </dsp:txBody>
      <dsp:txXfrm>
        <a:off x="5661281" y="1401876"/>
        <a:ext cx="1643937" cy="1029571"/>
      </dsp:txXfrm>
    </dsp:sp>
    <dsp:sp modelId="{39B1607E-B783-D140-88D1-CADC95ADD8B4}">
      <dsp:nvSpPr>
        <dsp:cNvPr id="0" name=""/>
        <dsp:cNvSpPr/>
      </dsp:nvSpPr>
      <dsp:spPr>
        <a:xfrm>
          <a:off x="1468672" y="573010"/>
          <a:ext cx="5374608" cy="5374608"/>
        </a:xfrm>
        <a:custGeom>
          <a:avLst/>
          <a:gdLst/>
          <a:ahLst/>
          <a:cxnLst/>
          <a:rect l="0" t="0" r="0" b="0"/>
          <a:pathLst>
            <a:path>
              <a:moveTo>
                <a:pt x="5265387" y="1928957"/>
              </a:moveTo>
              <a:arcTo wR="2687304" hR="2687304" stAng="20616521" swAng="1966959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FADA5-D744-E24C-ACF7-40D5AEE9E751}">
      <dsp:nvSpPr>
        <dsp:cNvPr id="0" name=""/>
        <dsp:cNvSpPr/>
      </dsp:nvSpPr>
      <dsp:spPr>
        <a:xfrm>
          <a:off x="5605584" y="4033483"/>
          <a:ext cx="1755331" cy="11409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I’m an </a:t>
          </a:r>
          <a:r>
            <a:rPr lang="en-US" sz="1600" kern="1200" dirty="0" smtClean="0">
              <a:solidFill>
                <a:srgbClr val="3366FF"/>
              </a:solidFill>
            </a:rPr>
            <a:t>\n</a:t>
          </a:r>
          <a:r>
            <a:rPr lang="en-US" sz="1600" kern="1200" dirty="0" smtClean="0"/>
            <a:t> escape character, destroyer of all</a:t>
          </a:r>
          <a:endParaRPr lang="en-US" sz="1600" kern="1200" dirty="0"/>
        </a:p>
      </dsp:txBody>
      <dsp:txXfrm>
        <a:off x="5661281" y="4089180"/>
        <a:ext cx="1643937" cy="1029571"/>
      </dsp:txXfrm>
    </dsp:sp>
    <dsp:sp modelId="{850F0616-3FB9-6740-806C-1ACE38FEF92F}">
      <dsp:nvSpPr>
        <dsp:cNvPr id="0" name=""/>
        <dsp:cNvSpPr/>
      </dsp:nvSpPr>
      <dsp:spPr>
        <a:xfrm>
          <a:off x="1468672" y="573010"/>
          <a:ext cx="5374608" cy="5374608"/>
        </a:xfrm>
        <a:custGeom>
          <a:avLst/>
          <a:gdLst/>
          <a:ahLst/>
          <a:cxnLst/>
          <a:rect l="0" t="0" r="0" b="0"/>
          <a:pathLst>
            <a:path>
              <a:moveTo>
                <a:pt x="4565016" y="4609751"/>
              </a:moveTo>
              <a:arcTo wR="2687304" hR="2687304" stAng="2740467" swAng="1500608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4CB39-55A6-914B-A441-31BDADDFC28B}">
      <dsp:nvSpPr>
        <dsp:cNvPr id="0" name=""/>
        <dsp:cNvSpPr/>
      </dsp:nvSpPr>
      <dsp:spPr>
        <a:xfrm>
          <a:off x="3278310" y="5377136"/>
          <a:ext cx="1755331" cy="11409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I’m </a:t>
          </a:r>
          <a:r>
            <a:rPr lang="en-US" sz="1600" kern="1200" dirty="0" err="1" smtClean="0">
              <a:solidFill>
                <a:srgbClr val="3366FF"/>
              </a:solidFill>
            </a:rPr>
            <a:t>beautifulsoup</a:t>
          </a:r>
          <a:r>
            <a:rPr lang="en-US" sz="1600" kern="1200" dirty="0" smtClean="0"/>
            <a:t> in a fight with </a:t>
          </a:r>
          <a:r>
            <a:rPr lang="en-US" sz="1600" kern="1200" dirty="0" err="1" smtClean="0"/>
            <a:t>mediawiki</a:t>
          </a:r>
          <a:r>
            <a:rPr lang="en-US" sz="1600" kern="1200" dirty="0" smtClean="0"/>
            <a:t> parser</a:t>
          </a:r>
          <a:endParaRPr lang="en-US" sz="1600" kern="1200" dirty="0"/>
        </a:p>
      </dsp:txBody>
      <dsp:txXfrm>
        <a:off x="3334007" y="5432833"/>
        <a:ext cx="1643937" cy="1029571"/>
      </dsp:txXfrm>
    </dsp:sp>
    <dsp:sp modelId="{F6A689DD-F001-DF42-9D61-4B6E5D153C10}">
      <dsp:nvSpPr>
        <dsp:cNvPr id="0" name=""/>
        <dsp:cNvSpPr/>
      </dsp:nvSpPr>
      <dsp:spPr>
        <a:xfrm>
          <a:off x="1468672" y="573010"/>
          <a:ext cx="5374608" cy="5374608"/>
        </a:xfrm>
        <a:custGeom>
          <a:avLst/>
          <a:gdLst/>
          <a:ahLst/>
          <a:cxnLst/>
          <a:rect l="0" t="0" r="0" b="0"/>
          <a:pathLst>
            <a:path>
              <a:moveTo>
                <a:pt x="1798428" y="5223345"/>
              </a:moveTo>
              <a:arcTo wR="2687304" hR="2687304" stAng="6558925" swAng="1500608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FB15-24E0-654F-9D52-ED532354320B}">
      <dsp:nvSpPr>
        <dsp:cNvPr id="0" name=""/>
        <dsp:cNvSpPr/>
      </dsp:nvSpPr>
      <dsp:spPr>
        <a:xfrm>
          <a:off x="951036" y="4033483"/>
          <a:ext cx="1755331" cy="11409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I’m a good </a:t>
          </a:r>
          <a:r>
            <a:rPr lang="en-US" sz="1600" kern="1200" dirty="0" smtClean="0">
              <a:solidFill>
                <a:srgbClr val="3366FF"/>
              </a:solidFill>
            </a:rPr>
            <a:t>()</a:t>
          </a:r>
          <a:endParaRPr lang="en-US" sz="1600" kern="1200" dirty="0">
            <a:solidFill>
              <a:srgbClr val="3366FF"/>
            </a:solidFill>
          </a:endParaRPr>
        </a:p>
      </dsp:txBody>
      <dsp:txXfrm>
        <a:off x="1006733" y="4089180"/>
        <a:ext cx="1643937" cy="1029571"/>
      </dsp:txXfrm>
    </dsp:sp>
    <dsp:sp modelId="{D5FE18F8-F283-7349-A778-7936F064CB94}">
      <dsp:nvSpPr>
        <dsp:cNvPr id="0" name=""/>
        <dsp:cNvSpPr/>
      </dsp:nvSpPr>
      <dsp:spPr>
        <a:xfrm>
          <a:off x="1468672" y="573010"/>
          <a:ext cx="5374608" cy="5374608"/>
        </a:xfrm>
        <a:custGeom>
          <a:avLst/>
          <a:gdLst/>
          <a:ahLst/>
          <a:cxnLst/>
          <a:rect l="0" t="0" r="0" b="0"/>
          <a:pathLst>
            <a:path>
              <a:moveTo>
                <a:pt x="109220" y="3445651"/>
              </a:moveTo>
              <a:arcTo wR="2687304" hR="2687304" stAng="9816521" swAng="1966959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3F15-A91A-3048-AF3A-BF4E241E1692}">
      <dsp:nvSpPr>
        <dsp:cNvPr id="0" name=""/>
        <dsp:cNvSpPr/>
      </dsp:nvSpPr>
      <dsp:spPr>
        <a:xfrm>
          <a:off x="951036" y="1346179"/>
          <a:ext cx="1755331" cy="11409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I’m an unclosed </a:t>
          </a:r>
          <a:r>
            <a:rPr lang="en-US" sz="1600" kern="1200" dirty="0" smtClean="0">
              <a:solidFill>
                <a:srgbClr val="3366FF"/>
              </a:solidFill>
            </a:rPr>
            <a:t>&lt;div&gt;</a:t>
          </a:r>
          <a:r>
            <a:rPr lang="en-US" sz="1600" kern="1200" dirty="0" smtClean="0"/>
            <a:t>, article bye bye</a:t>
          </a:r>
          <a:endParaRPr lang="en-US" sz="1600" kern="1200" dirty="0"/>
        </a:p>
      </dsp:txBody>
      <dsp:txXfrm>
        <a:off x="1006733" y="1401876"/>
        <a:ext cx="1643937" cy="1029571"/>
      </dsp:txXfrm>
    </dsp:sp>
    <dsp:sp modelId="{E5F67D57-C869-034C-B86E-D5CE50A71703}">
      <dsp:nvSpPr>
        <dsp:cNvPr id="0" name=""/>
        <dsp:cNvSpPr/>
      </dsp:nvSpPr>
      <dsp:spPr>
        <a:xfrm>
          <a:off x="1468672" y="573010"/>
          <a:ext cx="5374608" cy="5374608"/>
        </a:xfrm>
        <a:custGeom>
          <a:avLst/>
          <a:gdLst/>
          <a:ahLst/>
          <a:cxnLst/>
          <a:rect l="0" t="0" r="0" b="0"/>
          <a:pathLst>
            <a:path>
              <a:moveTo>
                <a:pt x="809592" y="764857"/>
              </a:moveTo>
              <a:arcTo wR="2687304" hR="2687304" stAng="13540467" swAng="1500608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0.50278</cdr:x>
      <cdr:y>0.34369</cdr:y>
    </cdr:from>
    <cdr:to>
      <cdr:x>0.5665</cdr:x>
      <cdr:y>0.59627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116287" y="1882478"/>
          <a:ext cx="521624" cy="1383508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5">
              <a:lumMod val="20000"/>
              <a:lumOff val="8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93B4-D6DC-A94B-A7C6-6D971369234C}" type="datetime1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4CC65-6BCD-B64A-A571-B92C199F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6AB3-D11D-8D42-B1DA-70BDFA74CB33}" type="datetime1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06D5-E4AE-CB41-A4C6-E49F07CA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7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example for “Train”—explain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mediamarkup</a:t>
            </a:r>
            <a:r>
              <a:rPr lang="en-US" dirty="0" smtClean="0"/>
              <a:t> parser </a:t>
            </a:r>
          </a:p>
          <a:p>
            <a:pPr lvl="1"/>
            <a:r>
              <a:rPr lang="en-US" dirty="0" smtClean="0"/>
              <a:t>Python! 7 releases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0"/>
            <a:r>
              <a:rPr lang="en-US" dirty="0" smtClean="0"/>
              <a:t>regex  to eliminate parentheses</a:t>
            </a:r>
          </a:p>
          <a:p>
            <a:pPr lvl="0"/>
            <a:r>
              <a:rPr lang="en-US" dirty="0" smtClean="0"/>
              <a:t>What</a:t>
            </a:r>
            <a:r>
              <a:rPr lang="en-US" baseline="0" dirty="0" smtClean="0"/>
              <a:t> can go wrong? Banana is not a fruit?</a:t>
            </a:r>
          </a:p>
          <a:p>
            <a:pPr lvl="0"/>
            <a:r>
              <a:rPr lang="en-US" baseline="0" dirty="0" err="1" smtClean="0"/>
              <a:t>Wikpedia</a:t>
            </a:r>
            <a:r>
              <a:rPr lang="en-US" baseline="0" dirty="0" smtClean="0"/>
              <a:t>: show banana and United States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traversing, “ending up” at :</a:t>
            </a:r>
          </a:p>
          <a:p>
            <a:pPr lvl="1"/>
            <a:r>
              <a:rPr lang="en-US" dirty="0" smtClean="0"/>
              <a:t>Philosophy center or something else?</a:t>
            </a:r>
          </a:p>
          <a:p>
            <a:r>
              <a:rPr lang="en-US" dirty="0" smtClean="0"/>
              <a:t>Eliminate duplicates to account for 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6D5-E4AE-CB41-A4C6-E49F07CA2C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0F5-2FEB-874C-84FB-137BF1127556}" type="datetime1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BB88-A64A-2049-ABEE-A3E57E267B5B}" type="datetime1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B0BF-6E32-4846-B5C0-8463A2D9DED7}" type="datetime1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D226-A696-BB4D-BE7C-3C0E211EE266}" type="datetime1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3EDC-E3D7-E84A-BB04-0A2BAC71041D}" type="datetime1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8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6117-F8F2-6F4F-A5BC-21FEE7D2DFFF}" type="datetime1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DCB0-3A17-814A-9875-E949B517F4B1}" type="datetime1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1847-9D1C-DE4F-AF02-DA0005E8BB68}" type="datetime1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C153-0D52-D845-BF03-D66B7E2A11D3}" type="datetime1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BCD2-6898-1442-AAC3-2F0DA3EC4124}" type="datetime1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2C98-F2A6-9F46-8C88-EFF08B056CD5}" type="datetime1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F101-29A1-234C-865F-A456914B2AC8}" type="datetime1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http://www.newrepublic.com/article/114616/public-universities-hurt-humanities-crisis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ABCB-6CEB-D24A-9799-7DB9B88F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3931"/>
            <a:ext cx="7772400" cy="147002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9600" dirty="0" err="1" smtClean="0">
                <a:solidFill>
                  <a:srgbClr val="1F2329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+mj-lt"/>
                <a:cs typeface="Calibri"/>
              </a:rPr>
              <a:t>Wikiland</a:t>
            </a:r>
            <a:endParaRPr lang="en-US" sz="11500" dirty="0">
              <a:solidFill>
                <a:srgbClr val="1F2329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+mj-lt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77" y="390810"/>
            <a:ext cx="1609851" cy="28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15 at 8.50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1" y="3458771"/>
            <a:ext cx="6294698" cy="3399228"/>
          </a:xfrm>
          <a:prstGeom prst="rect">
            <a:avLst/>
          </a:prstGeom>
        </p:spPr>
      </p:pic>
      <p:pic>
        <p:nvPicPr>
          <p:cNvPr id="5" name="Picture 4" descr="Screen Shot 2015-04-15 at 8.49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" y="208067"/>
            <a:ext cx="6161130" cy="3136821"/>
          </a:xfrm>
          <a:prstGeom prst="rect">
            <a:avLst/>
          </a:prstGeom>
        </p:spPr>
      </p:pic>
      <p:pic>
        <p:nvPicPr>
          <p:cNvPr id="7" name="Picture 6" descr="Screen Shot 2015-04-15 at 8.51.59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14347" r="6709"/>
          <a:stretch/>
        </p:blipFill>
        <p:spPr>
          <a:xfrm>
            <a:off x="6681378" y="373109"/>
            <a:ext cx="2310294" cy="892521"/>
          </a:xfrm>
          <a:prstGeom prst="rect">
            <a:avLst/>
          </a:prstGeom>
        </p:spPr>
      </p:pic>
      <p:pic>
        <p:nvPicPr>
          <p:cNvPr id="8" name="Picture 7" descr="Screen Shot 2015-04-15 at 8.56.21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r="18139"/>
          <a:stretch/>
        </p:blipFill>
        <p:spPr>
          <a:xfrm>
            <a:off x="6462022" y="1430238"/>
            <a:ext cx="2529650" cy="3105051"/>
          </a:xfrm>
          <a:prstGeom prst="rect">
            <a:avLst/>
          </a:prstGeom>
        </p:spPr>
      </p:pic>
      <p:pic>
        <p:nvPicPr>
          <p:cNvPr id="9" name="Picture 8" descr="Screen Shot 2015-04-15 at 8.58.00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64" y="5286166"/>
            <a:ext cx="2438536" cy="6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74838"/>
            <a:ext cx="6611009" cy="1143000"/>
          </a:xfrm>
        </p:spPr>
        <p:txBody>
          <a:bodyPr/>
          <a:lstStyle/>
          <a:p>
            <a:r>
              <a:rPr lang="en-US" dirty="0" smtClean="0"/>
              <a:t>What can Alice measure?</a:t>
            </a:r>
            <a:endParaRPr lang="en-US" dirty="0"/>
          </a:p>
        </p:txBody>
      </p:sp>
      <p:pic>
        <p:nvPicPr>
          <p:cNvPr id="16" name="Picture 15" descr="Screen Shot 2015-04-15 at 8.56.2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r="18139" b="7279"/>
          <a:stretch/>
        </p:blipFill>
        <p:spPr>
          <a:xfrm>
            <a:off x="1234449" y="1895187"/>
            <a:ext cx="2529650" cy="2879047"/>
          </a:xfrm>
          <a:prstGeom prst="rect">
            <a:avLst/>
          </a:prstGeom>
        </p:spPr>
      </p:pic>
      <p:sp>
        <p:nvSpPr>
          <p:cNvPr id="17" name="Title 10"/>
          <p:cNvSpPr txBox="1">
            <a:spLocks/>
          </p:cNvSpPr>
          <p:nvPr/>
        </p:nvSpPr>
        <p:spPr>
          <a:xfrm>
            <a:off x="4297722" y="2154643"/>
            <a:ext cx="1542191" cy="79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visits</a:t>
            </a:r>
            <a:endParaRPr lang="en-US" sz="3000" dirty="0"/>
          </a:p>
        </p:txBody>
      </p:sp>
      <p:sp>
        <p:nvSpPr>
          <p:cNvPr id="18" name="Title 10"/>
          <p:cNvSpPr txBox="1">
            <a:spLocks/>
          </p:cNvSpPr>
          <p:nvPr/>
        </p:nvSpPr>
        <p:spPr>
          <a:xfrm>
            <a:off x="6713065" y="2945133"/>
            <a:ext cx="1542191" cy="79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loops</a:t>
            </a:r>
            <a:endParaRPr lang="en-US" sz="3000" dirty="0"/>
          </a:p>
        </p:txBody>
      </p:sp>
      <p:sp>
        <p:nvSpPr>
          <p:cNvPr id="19" name="Title 10"/>
          <p:cNvSpPr txBox="1">
            <a:spLocks/>
          </p:cNvSpPr>
          <p:nvPr/>
        </p:nvSpPr>
        <p:spPr>
          <a:xfrm>
            <a:off x="5068818" y="3844602"/>
            <a:ext cx="1950417" cy="79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l</a:t>
            </a:r>
            <a:r>
              <a:rPr lang="en-US" sz="3000" dirty="0" smtClean="0"/>
              <a:t>oop feeds</a:t>
            </a:r>
            <a:endParaRPr lang="en-US" sz="3000" dirty="0"/>
          </a:p>
        </p:txBody>
      </p:sp>
      <p:sp>
        <p:nvSpPr>
          <p:cNvPr id="20" name="Title 10"/>
          <p:cNvSpPr txBox="1">
            <a:spLocks/>
          </p:cNvSpPr>
          <p:nvPr/>
        </p:nvSpPr>
        <p:spPr>
          <a:xfrm>
            <a:off x="6264465" y="1620871"/>
            <a:ext cx="1900074" cy="79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</a:t>
            </a:r>
            <a:r>
              <a:rPr lang="en-US" sz="3000" dirty="0" smtClean="0"/>
              <a:t>ath length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274" y="2945133"/>
            <a:ext cx="2146441" cy="1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Alice’s Discoveries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8455" y="2217012"/>
            <a:ext cx="384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land  </a:t>
            </a:r>
            <a:r>
              <a:rPr lang="en-US" dirty="0" smtClean="0">
                <a:sym typeface="Wingdings"/>
              </a:rPr>
              <a:t>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0552" y="4142607"/>
            <a:ext cx="7153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ym typeface="Wingdings"/>
              </a:rPr>
              <a:t>What are you wondering about?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49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3931"/>
            <a:ext cx="7772400" cy="147002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1F2329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+mj-lt"/>
                <a:cs typeface="Calibri"/>
              </a:rPr>
              <a:t>Wikipedia</a:t>
            </a:r>
            <a:endParaRPr lang="en-US" sz="11500" dirty="0">
              <a:solidFill>
                <a:srgbClr val="1F2329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+mj-lt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see paper for 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Caught in a loop</a:t>
            </a:r>
            <a:endParaRPr lang="en-US" dirty="0"/>
          </a:p>
        </p:txBody>
      </p:sp>
      <p:pic>
        <p:nvPicPr>
          <p:cNvPr id="7" name="Picture 6" descr="Screen Shot 2015-04-15 at 8.43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011368" cy="51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15 at 8.3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9014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1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 rot="20944913">
            <a:off x="3428717" y="2037081"/>
            <a:ext cx="1231130" cy="51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Helvetica"/>
                <a:cs typeface="Helvetica"/>
              </a:rPr>
              <a:t>i</a:t>
            </a:r>
            <a:r>
              <a:rPr lang="en-US" sz="2500" dirty="0" smtClean="0">
                <a:latin typeface="Helvetica"/>
                <a:cs typeface="Helvetica"/>
              </a:rPr>
              <a:t>rrelevant</a:t>
            </a:r>
          </a:p>
          <a:p>
            <a:endParaRPr lang="en-US" sz="2500" dirty="0">
              <a:latin typeface="Helvetica"/>
              <a:cs typeface="Helvetic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13151" y="1598041"/>
            <a:ext cx="1231130" cy="51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latin typeface="Helvetica"/>
                <a:cs typeface="Helvetica"/>
              </a:rPr>
              <a:t>useless</a:t>
            </a:r>
            <a:endParaRPr lang="en-US" sz="2500" dirty="0">
              <a:latin typeface="Helvetica"/>
              <a:cs typeface="Helvetic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 rot="577162">
            <a:off x="235808" y="1149393"/>
            <a:ext cx="2114621" cy="76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Helvetica"/>
                <a:cs typeface="Helvetica"/>
              </a:rPr>
              <a:t>extinct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577162">
            <a:off x="4081931" y="1474836"/>
            <a:ext cx="1231130" cy="515212"/>
          </a:xfrm>
        </p:spPr>
        <p:txBody>
          <a:bodyPr>
            <a:normAutofit fontScale="85000" lnSpcReduction="10000"/>
          </a:bodyPr>
          <a:lstStyle/>
          <a:p>
            <a:r>
              <a:rPr lang="en-US" sz="2500" dirty="0" smtClean="0">
                <a:latin typeface="Helvetica"/>
                <a:cs typeface="Helvetica"/>
              </a:rPr>
              <a:t>pointless</a:t>
            </a:r>
            <a:endParaRPr lang="en-US" sz="2500" dirty="0">
              <a:latin typeface="Helvetica"/>
              <a:cs typeface="Helvetica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21876" y="2849527"/>
            <a:ext cx="7772400" cy="1470025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err="1" smtClean="0">
                <a:solidFill>
                  <a:srgbClr val="1F2329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+mj-lt"/>
                <a:cs typeface="Calibri"/>
              </a:rPr>
              <a:t>Wikiland</a:t>
            </a:r>
            <a:endParaRPr lang="en-US" sz="11500" dirty="0">
              <a:solidFill>
                <a:srgbClr val="1F2329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+mj-lt"/>
              <a:cs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1297" y="2817400"/>
            <a:ext cx="7772400" cy="2042234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 smtClean="0">
                <a:solidFill>
                  <a:srgbClr val="1F2329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+mj-lt"/>
                <a:cs typeface="Calibri"/>
              </a:rPr>
              <a:t>95%</a:t>
            </a:r>
            <a:endParaRPr lang="en-US" sz="19900" dirty="0">
              <a:solidFill>
                <a:srgbClr val="1F2329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2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2-11 at 8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336" y="2093073"/>
            <a:ext cx="8229600" cy="4525963"/>
          </a:xfrm>
        </p:spPr>
        <p:txBody>
          <a:bodyPr/>
          <a:lstStyle/>
          <a:p>
            <a:r>
              <a:rPr lang="en-US" dirty="0" smtClean="0"/>
              <a:t>4.7 million articles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112GB xml dump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Media-Wiki Markup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emplates: {{template: page name}}</a:t>
            </a:r>
          </a:p>
          <a:p>
            <a:pPr lvl="1"/>
            <a:r>
              <a:rPr lang="en-US" dirty="0" smtClean="0"/>
              <a:t>links: [[link | display name]]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4556"/>
            <a:ext cx="5689543" cy="982881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err="1" smtClean="0">
                <a:solidFill>
                  <a:srgbClr val="1F2329"/>
                </a:solidFill>
                <a:latin typeface="+mj-lt"/>
                <a:cs typeface="Calibri"/>
              </a:rPr>
              <a:t>Wikiland</a:t>
            </a:r>
            <a:endParaRPr lang="en-US" sz="11500" dirty="0">
              <a:solidFill>
                <a:srgbClr val="1F2329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52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Alice, don’t reinvent the wheel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411" y="1635449"/>
            <a:ext cx="4146693" cy="1926609"/>
          </a:xfrm>
          <a:ln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3366FF"/>
                </a:solidFill>
              </a:rPr>
              <a:t>i</a:t>
            </a:r>
            <a:r>
              <a:rPr lang="en-US" sz="2100" dirty="0" smtClean="0">
                <a:solidFill>
                  <a:srgbClr val="3366FF"/>
                </a:solidFill>
              </a:rPr>
              <a:t>mport</a:t>
            </a:r>
          </a:p>
          <a:p>
            <a:pPr marL="1257300" lvl="3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3366FF"/>
                </a:solidFill>
              </a:rPr>
              <a:t>xml.etree</a:t>
            </a:r>
            <a:r>
              <a:rPr lang="en-US" dirty="0" smtClean="0">
                <a:solidFill>
                  <a:srgbClr val="3366FF"/>
                </a:solidFill>
              </a:rPr>
              <a:t>,</a:t>
            </a:r>
            <a:r>
              <a:rPr lang="en-US" dirty="0">
                <a:latin typeface="Zapf Dingbats"/>
                <a:ea typeface="Zapf Dingbats"/>
                <a:cs typeface="Zapf Dingbats"/>
              </a:rPr>
              <a:t> ✓</a:t>
            </a:r>
            <a:endParaRPr lang="en-US" dirty="0" smtClean="0">
              <a:solidFill>
                <a:srgbClr val="3366FF"/>
              </a:solidFill>
            </a:endParaRPr>
          </a:p>
          <a:p>
            <a:pPr marL="1257300" lvl="3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	</a:t>
            </a:r>
            <a:r>
              <a:rPr lang="en-US" dirty="0" err="1" smtClean="0">
                <a:solidFill>
                  <a:srgbClr val="3366FF"/>
                </a:solidFill>
              </a:rPr>
              <a:t>mediamarkup</a:t>
            </a:r>
            <a:r>
              <a:rPr lang="en-US" dirty="0" smtClean="0">
                <a:solidFill>
                  <a:srgbClr val="3366FF"/>
                </a:solidFill>
              </a:rPr>
              <a:t> parser,</a:t>
            </a:r>
            <a:r>
              <a:rPr lang="en-US" dirty="0">
                <a:latin typeface="Zapf Dingbats"/>
                <a:ea typeface="Zapf Dingbats"/>
                <a:cs typeface="Zapf Dingbats"/>
              </a:rPr>
              <a:t> ✓</a:t>
            </a:r>
            <a:endParaRPr lang="en-US" dirty="0" smtClean="0">
              <a:solidFill>
                <a:srgbClr val="3366FF"/>
              </a:solidFill>
            </a:endParaRPr>
          </a:p>
          <a:p>
            <a:pPr marL="1257300" lvl="3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	regex,</a:t>
            </a:r>
            <a:r>
              <a:rPr lang="en-US" dirty="0">
                <a:latin typeface="Zapf Dingbats"/>
                <a:ea typeface="Zapf Dingbats"/>
                <a:cs typeface="Zapf Dingbats"/>
              </a:rPr>
              <a:t> ✓</a:t>
            </a:r>
            <a:endParaRPr lang="en-US" dirty="0" smtClean="0">
              <a:solidFill>
                <a:srgbClr val="3366FF"/>
              </a:solidFill>
            </a:endParaRPr>
          </a:p>
          <a:p>
            <a:pPr marL="1257300" lvl="3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	beautiful soup</a:t>
            </a:r>
            <a:r>
              <a:rPr lang="en-US" dirty="0">
                <a:latin typeface="Zapf Dingbats"/>
                <a:ea typeface="Zapf Dingbats"/>
                <a:cs typeface="Zapf Dingbats"/>
              </a:rPr>
              <a:t>✓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667038"/>
            <a:ext cx="8229600" cy="1241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Is Banana not a fruit?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2-11 at 8.1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4-14 at 10.12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/>
          <a:stretch/>
        </p:blipFill>
        <p:spPr>
          <a:xfrm>
            <a:off x="-1" y="5335969"/>
            <a:ext cx="3730085" cy="152203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1328135"/>
              </p:ext>
            </p:extLst>
          </p:nvPr>
        </p:nvGraphicFramePr>
        <p:xfrm>
          <a:off x="476265" y="170103"/>
          <a:ext cx="8311953" cy="652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1795" y="2438149"/>
            <a:ext cx="2873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Slow</a:t>
            </a:r>
            <a:endParaRPr lang="en-US" sz="10000" dirty="0"/>
          </a:p>
        </p:txBody>
      </p:sp>
      <p:sp>
        <p:nvSpPr>
          <p:cNvPr id="7" name="Rectangle 6"/>
          <p:cNvSpPr/>
          <p:nvPr/>
        </p:nvSpPr>
        <p:spPr>
          <a:xfrm>
            <a:off x="5601781" y="4069365"/>
            <a:ext cx="2744192" cy="165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6265" y="1211629"/>
            <a:ext cx="2744192" cy="165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2133" y="5335968"/>
            <a:ext cx="2207779" cy="15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35634" y="50463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5084" y="1576291"/>
            <a:ext cx="1525943" cy="15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2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0ECDFC-56FE-1448-B42E-0EF109E1A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3D0270-A674-9A4E-B2D5-38020D72A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0581B3-00D8-AB42-A773-D558CEECC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B1607E-B783-D140-88D1-CADC95ADD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BFADA5-D744-E24C-ACF7-40D5AEE9E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0F0616-3FB9-6740-806C-1ACE38FEF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E4CB39-55A6-914B-A441-31BDADDFC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689DD-F001-DF42-9D61-4B6E5D153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8FFB15-24E0-654F-9D52-ED53235432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FE18F8-F283-7349-A778-7936F064C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853F15-A91A-3048-AF3A-BF4E241E1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67D57-C869-034C-B86E-D5CE50A71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restarts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Key: loop through article text once</a:t>
            </a:r>
          </a:p>
          <a:p>
            <a:pPr marL="0" indent="0">
              <a:buNone/>
            </a:pPr>
            <a:endParaRPr lang="en-US" dirty="0" smtClean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{{ }}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3366FF"/>
                </a:solidFill>
              </a:rPr>
              <a:t>&lt;ref&gt;, &lt;div&gt;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		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		</a:t>
            </a:r>
            <a:r>
              <a:rPr lang="en-US" dirty="0" smtClean="0">
                <a:solidFill>
                  <a:srgbClr val="3366FF"/>
                </a:solidFill>
              </a:rPr>
              <a:t>()</a:t>
            </a:r>
          </a:p>
          <a:p>
            <a:r>
              <a:rPr lang="en-US" dirty="0" smtClean="0"/>
              <a:t>Only if all are a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, get link.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false link? 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95" y="2041239"/>
            <a:ext cx="950363" cy="950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83" y="2862712"/>
            <a:ext cx="950363" cy="950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86" y="4205836"/>
            <a:ext cx="950363" cy="9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68" y="3295911"/>
            <a:ext cx="1618501" cy="1618501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4581213" y="2268045"/>
            <a:ext cx="1338078" cy="453609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81213" y="2268046"/>
            <a:ext cx="1338078" cy="453608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64630" y="3651552"/>
            <a:ext cx="1525866" cy="1411166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81213" y="2721654"/>
            <a:ext cx="0" cy="1859796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02837" y="3594851"/>
            <a:ext cx="1167982" cy="51031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581213" y="1508250"/>
            <a:ext cx="1689606" cy="20299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1801" y="1508250"/>
            <a:ext cx="618695" cy="1394848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739968" y="1508250"/>
            <a:ext cx="1179324" cy="759796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81213" y="1508250"/>
            <a:ext cx="0" cy="121340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39967" y="2822963"/>
            <a:ext cx="182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514479629"/>
              </p:ext>
            </p:extLst>
          </p:nvPr>
        </p:nvGraphicFramePr>
        <p:xfrm>
          <a:off x="397005" y="799486"/>
          <a:ext cx="8186982" cy="547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646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218</Words>
  <Application>Microsoft Macintosh PowerPoint</Application>
  <PresentationFormat>On-screen Show (4:3)</PresentationFormat>
  <Paragraphs>76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Wikiland</vt:lpstr>
      <vt:lpstr>PowerPoint Presentation</vt:lpstr>
      <vt:lpstr>PowerPoint Presentation</vt:lpstr>
      <vt:lpstr>PowerPoint Presentation</vt:lpstr>
      <vt:lpstr>Alice, don’t reinvent the wheel </vt:lpstr>
      <vt:lpstr>PowerPoint Presentation</vt:lpstr>
      <vt:lpstr>PowerPoint Presentation</vt:lpstr>
      <vt:lpstr>Alice restarts</vt:lpstr>
      <vt:lpstr>PowerPoint Presentation</vt:lpstr>
      <vt:lpstr>PowerPoint Presentation</vt:lpstr>
      <vt:lpstr>What can Alice measure?</vt:lpstr>
      <vt:lpstr>Alice’s Discoveries</vt:lpstr>
      <vt:lpstr>Wikipedia</vt:lpstr>
      <vt:lpstr>Caught in a loop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</dc:title>
  <dc:creator>Mark</dc:creator>
  <cp:lastModifiedBy>Mark</cp:lastModifiedBy>
  <cp:revision>77</cp:revision>
  <dcterms:created xsi:type="dcterms:W3CDTF">2014-10-08T20:34:41Z</dcterms:created>
  <dcterms:modified xsi:type="dcterms:W3CDTF">2015-09-23T16:06:11Z</dcterms:modified>
</cp:coreProperties>
</file>