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48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6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5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9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1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53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3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5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6FDC-CF64-4C16-8E41-A069D37EC3B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108C-799E-480A-A1C6-1460F75F0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MCI 2: </a:t>
            </a:r>
            <a:r>
              <a:rPr lang="de-DE" dirty="0" err="1" smtClean="0"/>
              <a:t>Leap</a:t>
            </a:r>
            <a:r>
              <a:rPr lang="de-DE" dirty="0" smtClean="0"/>
              <a:t>-Motion Interaktion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2D-Navigation</a:t>
            </a:r>
          </a:p>
          <a:p>
            <a:r>
              <a:rPr lang="de-DE" dirty="0" smtClean="0"/>
              <a:t>Markus Rumpel und </a:t>
            </a:r>
            <a:r>
              <a:rPr lang="de-DE" smtClean="0"/>
              <a:t>David Schick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9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Google </a:t>
            </a:r>
            <a:r>
              <a:rPr lang="de-DE" dirty="0" err="1" smtClean="0"/>
              <a:t>Maps</a:t>
            </a:r>
            <a:r>
              <a:rPr lang="de-DE" dirty="0"/>
              <a:t> </a:t>
            </a:r>
            <a:r>
              <a:rPr lang="de-DE" dirty="0" smtClean="0"/>
              <a:t>bedienen</a:t>
            </a:r>
          </a:p>
          <a:p>
            <a:r>
              <a:rPr lang="de-DE" dirty="0" smtClean="0"/>
              <a:t>Bildgalerie bedienen</a:t>
            </a:r>
            <a:endParaRPr lang="de-DE" dirty="0"/>
          </a:p>
          <a:p>
            <a:r>
              <a:rPr lang="de-DE" dirty="0" err="1" smtClean="0"/>
              <a:t>Angry</a:t>
            </a:r>
            <a:r>
              <a:rPr lang="de-DE" dirty="0" smtClean="0"/>
              <a:t> Birds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Mohrhuhn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Anwendung: </a:t>
            </a:r>
            <a:r>
              <a:rPr lang="de-DE" dirty="0" err="1" smtClean="0"/>
              <a:t>Maps</a:t>
            </a:r>
            <a:r>
              <a:rPr lang="de-DE" dirty="0" smtClean="0"/>
              <a:t>/Bildgalerie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über einer Karte, eines Bildes etc.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Cases: Beispielsweise berührungslose Nutzung von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78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Maps</a:t>
            </a:r>
            <a:r>
              <a:rPr lang="de-DE" dirty="0" smtClean="0"/>
              <a:t>/Bildgalerie: Interaktionen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Verschieben der Oberfläche: Bewegen der flachen Hand in X/Y Richtung</a:t>
            </a:r>
          </a:p>
          <a:p>
            <a:r>
              <a:rPr lang="de-DE" dirty="0" smtClean="0"/>
              <a:t>Zoom durch zusammen/auseinanderführen der Finger</a:t>
            </a:r>
          </a:p>
          <a:p>
            <a:r>
              <a:rPr lang="de-DE" dirty="0" smtClean="0"/>
              <a:t>Mauszeigerbewegung bei ausgestrecktem Zeigefinger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107049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MCI 2: Leap-Motion Interaktion</vt:lpstr>
      <vt:lpstr>Ideen</vt:lpstr>
      <vt:lpstr>Anwendung: Maps/Bildgalerie</vt:lpstr>
      <vt:lpstr>Maps/Bildgalerie: Interaktionen</vt:lpstr>
    </vt:vector>
  </TitlesOfParts>
  <Company>Hochschule Esslingen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2: Leap-Motion Interaktion</dc:title>
  <dc:creator>Rumpel, Markus</dc:creator>
  <cp:lastModifiedBy>Rumpel, Markus</cp:lastModifiedBy>
  <cp:revision>4</cp:revision>
  <dcterms:created xsi:type="dcterms:W3CDTF">2018-04-20T08:11:21Z</dcterms:created>
  <dcterms:modified xsi:type="dcterms:W3CDTF">2018-04-20T10:24:26Z</dcterms:modified>
</cp:coreProperties>
</file>