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5" r:id="rId7"/>
    <p:sldId id="284" r:id="rId8"/>
    <p:sldId id="262" r:id="rId9"/>
    <p:sldId id="283" r:id="rId10"/>
    <p:sldId id="263" r:id="rId11"/>
    <p:sldId id="278" r:id="rId12"/>
    <p:sldId id="279" r:id="rId13"/>
    <p:sldId id="280" r:id="rId14"/>
    <p:sldId id="282" r:id="rId15"/>
    <p:sldId id="281" r:id="rId16"/>
    <p:sldId id="264" r:id="rId17"/>
    <p:sldId id="266" r:id="rId18"/>
    <p:sldId id="286" r:id="rId19"/>
    <p:sldId id="274" r:id="rId20"/>
    <p:sldId id="275" r:id="rId21"/>
    <p:sldId id="288" r:id="rId22"/>
    <p:sldId id="289" r:id="rId23"/>
    <p:sldId id="276" r:id="rId24"/>
    <p:sldId id="287" r:id="rId25"/>
    <p:sldId id="265" r:id="rId26"/>
    <p:sldId id="269" r:id="rId27"/>
    <p:sldId id="270" r:id="rId28"/>
    <p:sldId id="272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C89E-A8CF-49EA-AC96-6490F610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Grundlagen und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6940B-0BF9-4DD1-ACF5-2EB5B6683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</a:t>
            </a:r>
          </a:p>
          <a:p>
            <a:r>
              <a:rPr lang="de-DE" dirty="0"/>
              <a:t>Christian </a:t>
            </a:r>
            <a:r>
              <a:rPr lang="de-DE" dirty="0" err="1"/>
              <a:t>Szablewski</a:t>
            </a:r>
            <a:r>
              <a:rPr lang="de-DE" dirty="0"/>
              <a:t> &amp; Marek Linnenbaum</a:t>
            </a:r>
          </a:p>
        </p:txBody>
      </p:sp>
    </p:spTree>
    <p:extLst>
      <p:ext uri="{BB962C8B-B14F-4D97-AF65-F5344CB8AC3E}">
        <p14:creationId xmlns:p14="http://schemas.microsoft.com/office/powerpoint/2010/main" val="264097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Default-Page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stellt Header zur Verfügung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32301E-45CB-4752-83FD-F758AF07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43400"/>
            <a:ext cx="10402957" cy="3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6814"/>
            <a:ext cx="8946541" cy="4195481"/>
          </a:xfrm>
        </p:spPr>
        <p:txBody>
          <a:bodyPr/>
          <a:lstStyle/>
          <a:p>
            <a:r>
              <a:rPr lang="de-DE" dirty="0"/>
              <a:t>Home-Komponente </a:t>
            </a:r>
            <a:r>
              <a:rPr lang="de-DE" dirty="0">
                <a:sym typeface="Wingdings" panose="05000000000000000000" pitchFamily="2" charset="2"/>
              </a:rPr>
              <a:t> stellt die Produktübersicht dar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F77577F-FA58-4B0D-A62B-DC6C94EE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28048"/>
            <a:ext cx="10167663" cy="45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6083"/>
            <a:ext cx="8946541" cy="4195481"/>
          </a:xfrm>
        </p:spPr>
        <p:txBody>
          <a:bodyPr/>
          <a:lstStyle/>
          <a:p>
            <a:r>
              <a:rPr lang="de-DE" dirty="0" err="1"/>
              <a:t>Cart</a:t>
            </a:r>
            <a:r>
              <a:rPr lang="de-DE" dirty="0"/>
              <a:t>-Komponente </a:t>
            </a:r>
            <a:r>
              <a:rPr lang="de-DE" dirty="0">
                <a:sym typeface="Wingdings" panose="05000000000000000000" pitchFamily="2" charset="2"/>
              </a:rPr>
              <a:t> stellt Warenkorb dar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6BD6C4-586C-4C4A-805F-B80FBA7B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74574"/>
            <a:ext cx="10131832" cy="45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326"/>
            <a:ext cx="8946541" cy="4195481"/>
          </a:xfrm>
        </p:spPr>
        <p:txBody>
          <a:bodyPr/>
          <a:lstStyle/>
          <a:p>
            <a:r>
              <a:rPr lang="de-DE" dirty="0"/>
              <a:t>Order-</a:t>
            </a:r>
            <a:r>
              <a:rPr lang="de-DE" dirty="0" err="1"/>
              <a:t>Confirm</a:t>
            </a:r>
            <a:r>
              <a:rPr lang="de-DE" dirty="0"/>
              <a:t>-Komponente </a:t>
            </a:r>
            <a:r>
              <a:rPr lang="de-DE" dirty="0">
                <a:sym typeface="Wingdings" panose="05000000000000000000" pitchFamily="2" charset="2"/>
              </a:rPr>
              <a:t> stellt Bestellbestätigung dar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A4978D-85B4-467B-94CA-7C67720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89691"/>
            <a:ext cx="10199150" cy="46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445181E-B862-4EAC-A082-7E53E571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91" y="1806866"/>
            <a:ext cx="10055018" cy="4529385"/>
          </a:xfrm>
        </p:spPr>
      </p:pic>
    </p:spTree>
    <p:extLst>
      <p:ext uri="{BB962C8B-B14F-4D97-AF65-F5344CB8AC3E}">
        <p14:creationId xmlns:p14="http://schemas.microsoft.com/office/powerpoint/2010/main" val="349307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80C15-B514-404A-A69B-547B38E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/>
              <a:t>Probleme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54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8090-414E-4BB6-98C5-2E415AC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454BA-C21F-4FBB-B3CD-5CFAC3B2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JS</a:t>
            </a:r>
          </a:p>
          <a:p>
            <a:r>
              <a:rPr lang="de-DE" dirty="0"/>
              <a:t>Spring, aber schnell verständlich</a:t>
            </a:r>
          </a:p>
          <a:p>
            <a:r>
              <a:rPr lang="de-DE" dirty="0"/>
              <a:t>Keine API Doku für Spring Boot</a:t>
            </a:r>
          </a:p>
          <a:p>
            <a:r>
              <a:rPr lang="de-DE" dirty="0"/>
              <a:t>Generelle Kommunikation/Verfügbarkeit der Anwendungen untereinander kompliziert zu überschauen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04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80C15-B514-404A-A69B-547B38E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Umsetzung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2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60654-0944-4E49-8E53-C1201140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31838-AB50-4F23-B78E-74B88B93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untereinander in Frontend und in Backend</a:t>
            </a:r>
          </a:p>
          <a:p>
            <a:endParaRPr lang="de-DE" dirty="0"/>
          </a:p>
          <a:p>
            <a:r>
              <a:rPr lang="de-DE" dirty="0"/>
              <a:t>Zusammenführung der Komponenten etwas schwierig</a:t>
            </a:r>
          </a:p>
          <a:p>
            <a:endParaRPr lang="de-DE" dirty="0"/>
          </a:p>
          <a:p>
            <a:r>
              <a:rPr lang="de-DE" dirty="0"/>
              <a:t>Lösung: Zusammenarbeit über </a:t>
            </a:r>
            <a:r>
              <a:rPr lang="de-DE" dirty="0" err="1"/>
              <a:t>Discord</a:t>
            </a:r>
            <a:r>
              <a:rPr lang="de-DE" dirty="0"/>
              <a:t> mit Bildschirmübertragung</a:t>
            </a:r>
          </a:p>
        </p:txBody>
      </p:sp>
    </p:spTree>
    <p:extLst>
      <p:ext uri="{BB962C8B-B14F-4D97-AF65-F5344CB8AC3E}">
        <p14:creationId xmlns:p14="http://schemas.microsoft.com/office/powerpoint/2010/main" val="427575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E910E5-1494-45E0-BEBD-42516D37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983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EB24B-3B60-4EC9-9025-5FC14D4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E2725-A902-4C4A-BE90-8239C436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Backend</a:t>
            </a:r>
          </a:p>
          <a:p>
            <a:pPr lvl="1"/>
            <a:r>
              <a:rPr lang="de-DE" dirty="0"/>
              <a:t>Struktur</a:t>
            </a:r>
          </a:p>
          <a:p>
            <a:pPr lvl="1"/>
            <a:r>
              <a:rPr lang="de-DE" dirty="0"/>
              <a:t>Architektur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Struktur</a:t>
            </a:r>
          </a:p>
          <a:p>
            <a:pPr lvl="1"/>
            <a:r>
              <a:rPr lang="de-DE" dirty="0"/>
              <a:t>Aufbau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Umsetzung</a:t>
            </a:r>
          </a:p>
          <a:p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Helm</a:t>
            </a:r>
          </a:p>
          <a:p>
            <a:pPr lvl="1"/>
            <a:r>
              <a:rPr lang="de-DE" dirty="0"/>
              <a:t>Probleme beim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 err="1"/>
              <a:t>Resilience</a:t>
            </a:r>
            <a:r>
              <a:rPr lang="de-DE" dirty="0"/>
              <a:t>-Pattern</a:t>
            </a:r>
          </a:p>
        </p:txBody>
      </p:sp>
    </p:spTree>
    <p:extLst>
      <p:ext uri="{BB962C8B-B14F-4D97-AF65-F5344CB8AC3E}">
        <p14:creationId xmlns:p14="http://schemas.microsoft.com/office/powerpoint/2010/main" val="328284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C9AD-D30E-49E7-800C-8C27DD83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4F7C5-1ED2-4660-8479-C98E1721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Technik, sehr umfangreich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67CEB5-420B-428D-AC6F-71F68050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14" y="2051591"/>
            <a:ext cx="298174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F85D-ED94-4D07-8C5C-2E8FA925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A64D0-2433-4E22-860A-E9BF097F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Authentication in Datei abgelegt</a:t>
            </a:r>
          </a:p>
          <a:p>
            <a:r>
              <a:rPr lang="de-DE" dirty="0" err="1"/>
              <a:t>secrets.yaml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E3D3F2-9E54-404C-81A4-7FBEC412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99" y="1912883"/>
            <a:ext cx="310558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2D18-7135-426C-BD64-1B7A5060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A331D-EDCC-4775-8E54-19F2888E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Konfiguration der einzelnen Services:</a:t>
            </a:r>
          </a:p>
          <a:p>
            <a:r>
              <a:rPr lang="de-DE" dirty="0" err="1"/>
              <a:t>values.yaml</a:t>
            </a:r>
            <a:endParaRPr lang="de-DE" dirty="0"/>
          </a:p>
          <a:p>
            <a:pPr lvl="1"/>
            <a:r>
              <a:rPr lang="de-DE" dirty="0"/>
              <a:t>Beispiel </a:t>
            </a:r>
            <a:r>
              <a:rPr lang="de-DE" dirty="0" err="1"/>
              <a:t>catalog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00178D-85DC-474E-8A8B-AC5281B0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55" y="2098244"/>
            <a:ext cx="366763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DD62F-56B1-4625-BEFA-624465C2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597DC-32FB-4F9B-BF8E-E10BD542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Technik, sehr umfangreich</a:t>
            </a:r>
          </a:p>
          <a:p>
            <a:r>
              <a:rPr lang="de-DE" dirty="0"/>
              <a:t>Praktisch um bei </a:t>
            </a:r>
            <a:r>
              <a:rPr lang="de-DE" dirty="0" err="1"/>
              <a:t>Kubernetes</a:t>
            </a:r>
            <a:r>
              <a:rPr lang="de-DE" dirty="0"/>
              <a:t> grundlegende Konfiguration zu haben</a:t>
            </a:r>
          </a:p>
          <a:p>
            <a:endParaRPr lang="de-DE" dirty="0"/>
          </a:p>
          <a:p>
            <a:r>
              <a:rPr lang="de-DE" dirty="0"/>
              <a:t>Einfaches </a:t>
            </a:r>
            <a:r>
              <a:rPr lang="de-DE" dirty="0" err="1"/>
              <a:t>Deployment</a:t>
            </a:r>
            <a:r>
              <a:rPr lang="de-DE" dirty="0"/>
              <a:t> durch einen Befehl:</a:t>
            </a:r>
          </a:p>
          <a:p>
            <a:pPr lvl="1"/>
            <a:r>
              <a:rPr lang="de-DE" dirty="0" err="1"/>
              <a:t>helm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gca</a:t>
            </a:r>
            <a:r>
              <a:rPr lang="de-DE" dirty="0"/>
              <a:t> ./</a:t>
            </a:r>
            <a:r>
              <a:rPr lang="de-DE" dirty="0" err="1"/>
              <a:t>gca</a:t>
            </a:r>
            <a:r>
              <a:rPr lang="de-DE" dirty="0"/>
              <a:t>-chart</a:t>
            </a:r>
          </a:p>
        </p:txBody>
      </p:sp>
    </p:spTree>
    <p:extLst>
      <p:ext uri="{BB962C8B-B14F-4D97-AF65-F5344CB8AC3E}">
        <p14:creationId xmlns:p14="http://schemas.microsoft.com/office/powerpoint/2010/main" val="314669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2B1BD-FE2B-4F87-8FC3-9C944E2A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EB5E3-7DC2-4150-8A03-0B38A537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mit </a:t>
            </a:r>
            <a:r>
              <a:rPr lang="de-DE" dirty="0" err="1"/>
              <a:t>Minikube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Generelle Probleme, da neues Umfeld</a:t>
            </a:r>
          </a:p>
          <a:p>
            <a:endParaRPr lang="de-DE" dirty="0"/>
          </a:p>
          <a:p>
            <a:r>
              <a:rPr lang="de-DE" dirty="0"/>
              <a:t>Ingress war kompliziert ans Laufen zu kommen</a:t>
            </a:r>
          </a:p>
          <a:p>
            <a:endParaRPr lang="de-DE" dirty="0"/>
          </a:p>
          <a:p>
            <a:r>
              <a:rPr lang="de-DE" dirty="0"/>
              <a:t>Teilweise unerklärliche Fehler:</a:t>
            </a:r>
          </a:p>
          <a:p>
            <a:pPr lvl="1"/>
            <a:r>
              <a:rPr lang="de-DE" dirty="0"/>
              <a:t>Fehler wird geworfen wenn Helm mit bestimmten Namen deployt wird</a:t>
            </a:r>
          </a:p>
          <a:p>
            <a:pPr lvl="1"/>
            <a:r>
              <a:rPr lang="de-DE" dirty="0"/>
              <a:t>Name „</a:t>
            </a:r>
            <a:r>
              <a:rPr lang="de-DE" dirty="0" err="1"/>
              <a:t>gca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75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E3E01-1CAF-4176-97A4-96966934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Resilience-Pattern</a:t>
            </a:r>
          </a:p>
        </p:txBody>
      </p:sp>
    </p:spTree>
    <p:extLst>
      <p:ext uri="{BB962C8B-B14F-4D97-AF65-F5344CB8AC3E}">
        <p14:creationId xmlns:p14="http://schemas.microsoft.com/office/powerpoint/2010/main" val="13259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8DFF0-7AB5-4F16-AC01-DAC119B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62BF59-24EF-4BDA-9AA8-8C578599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373" y="1406971"/>
            <a:ext cx="10339819" cy="2336768"/>
          </a:xfrm>
        </p:spPr>
      </p:pic>
    </p:spTree>
    <p:extLst>
      <p:ext uri="{BB962C8B-B14F-4D97-AF65-F5344CB8AC3E}">
        <p14:creationId xmlns:p14="http://schemas.microsoft.com/office/powerpoint/2010/main" val="21614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7902-E7F1-4765-B897-2442768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 </a:t>
            </a:r>
            <a:r>
              <a:rPr lang="de-DE" dirty="0" err="1"/>
              <a:t>Breaker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DC8224-8D12-4678-BF97-B0308407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41541"/>
            <a:ext cx="3849374" cy="184415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5AED96-2CA3-4F04-884A-5A0E7049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3893239"/>
            <a:ext cx="10363200" cy="27346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A80F91F-A6D0-4D37-A610-8F17D3607401}"/>
              </a:ext>
            </a:extLst>
          </p:cNvPr>
          <p:cNvSpPr txBox="1"/>
          <p:nvPr/>
        </p:nvSpPr>
        <p:spPr>
          <a:xfrm>
            <a:off x="801756" y="1272209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application.yaml</a:t>
            </a:r>
            <a:r>
              <a:rPr lang="de-DE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BFC35C-1197-4339-8134-63BFF53593FD}"/>
              </a:ext>
            </a:extLst>
          </p:cNvPr>
          <p:cNvSpPr txBox="1"/>
          <p:nvPr/>
        </p:nvSpPr>
        <p:spPr>
          <a:xfrm>
            <a:off x="801756" y="3523907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CheckoutController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743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71A0-348F-4C97-892A-91EF2CD8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Rate Limiter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F507FC-CEAD-47AB-98C7-F0C1BB111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29378"/>
            <a:ext cx="12192000" cy="2019685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5F677-9337-4A69-9580-D27D304A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00" y="1853248"/>
            <a:ext cx="3019846" cy="11812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1336798-BCEB-4853-84BA-55F6529C0BF9}"/>
              </a:ext>
            </a:extLst>
          </p:cNvPr>
          <p:cNvSpPr txBox="1"/>
          <p:nvPr/>
        </p:nvSpPr>
        <p:spPr>
          <a:xfrm>
            <a:off x="1053548" y="137115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application.yaml</a:t>
            </a:r>
            <a:r>
              <a:rPr lang="de-DE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EF3FA0-D6FD-428A-B033-DE88AF996EA2}"/>
              </a:ext>
            </a:extLst>
          </p:cNvPr>
          <p:cNvSpPr txBox="1"/>
          <p:nvPr/>
        </p:nvSpPr>
        <p:spPr>
          <a:xfrm>
            <a:off x="1053548" y="322862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CheckoutController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527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9C3CF-2B13-449B-9DC5-21E02C83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19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B6779-6FD1-4325-91B2-8AF85746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0375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BEF9-3EAA-4D84-8457-D01DCC9B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1EAB37-26BA-45E4-9F5C-F75B583D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080" y="1345140"/>
            <a:ext cx="4754088" cy="5009278"/>
          </a:xfrm>
        </p:spPr>
      </p:pic>
    </p:spTree>
    <p:extLst>
      <p:ext uri="{BB962C8B-B14F-4D97-AF65-F5344CB8AC3E}">
        <p14:creationId xmlns:p14="http://schemas.microsoft.com/office/powerpoint/2010/main" val="283071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2AE1-1F83-4EFD-B2C2-B5C69217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57C4-16A9-4776-9512-428754C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in Microservices:</a:t>
            </a:r>
          </a:p>
          <a:p>
            <a:pPr lvl="1"/>
            <a:r>
              <a:rPr lang="de-DE" dirty="0" err="1"/>
              <a:t>Cart</a:t>
            </a:r>
            <a:endParaRPr lang="de-DE" dirty="0"/>
          </a:p>
          <a:p>
            <a:pPr lvl="1"/>
            <a:r>
              <a:rPr lang="de-DE" dirty="0" err="1"/>
              <a:t>Checkout</a:t>
            </a:r>
            <a:endParaRPr lang="de-DE" dirty="0"/>
          </a:p>
          <a:p>
            <a:pPr lvl="1"/>
            <a:r>
              <a:rPr lang="de-DE" dirty="0"/>
              <a:t>Catalog</a:t>
            </a:r>
          </a:p>
          <a:p>
            <a:pPr lvl="1"/>
            <a:r>
              <a:rPr lang="de-DE" dirty="0"/>
              <a:t>Shipping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6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2AE1-1F83-4EFD-B2C2-B5C69217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57C4-16A9-4776-9512-428754C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zwischen den Services mit REST</a:t>
            </a:r>
          </a:p>
          <a:p>
            <a:pPr lvl="1"/>
            <a:r>
              <a:rPr lang="de-DE" dirty="0" err="1"/>
              <a:t>CheckoutController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CartController</a:t>
            </a:r>
            <a:r>
              <a:rPr lang="de-DE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F0EE6C-275B-42AE-8D00-D2632671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831656"/>
            <a:ext cx="11793596" cy="16671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15CF4B-354E-40DA-9A05-60C42241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5000856"/>
            <a:ext cx="7361163" cy="9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1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2AE1-1F83-4EFD-B2C2-B5C69217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57C4-16A9-4776-9512-428754C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 Data JPA – einfache Handhabung der Datenverwaltung</a:t>
            </a:r>
          </a:p>
          <a:p>
            <a:pPr lvl="1"/>
            <a:r>
              <a:rPr lang="de-DE" dirty="0" err="1"/>
              <a:t>Cart</a:t>
            </a:r>
            <a:r>
              <a:rPr lang="de-DE" dirty="0"/>
              <a:t>-Service: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B5EF5D-EB98-48E7-A2DE-65B0C758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84" y="3524982"/>
            <a:ext cx="49727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4A85E-D4CA-46E6-A3FC-8E5FFAC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8000" dirty="0"/>
              <a:t>Frontend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4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80580-2B0C-4CAF-87E7-0B38F6F2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7AD92D-1C25-4FC4-A3E5-38D7D0E4D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852" y="605965"/>
            <a:ext cx="3486370" cy="5646070"/>
          </a:xfrm>
        </p:spPr>
      </p:pic>
    </p:spTree>
    <p:extLst>
      <p:ext uri="{BB962C8B-B14F-4D97-AF65-F5344CB8AC3E}">
        <p14:creationId xmlns:p14="http://schemas.microsoft.com/office/powerpoint/2010/main" val="326261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96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Cloud Grundlagen und Programmierung</vt:lpstr>
      <vt:lpstr>Inhaltsverzeichnis</vt:lpstr>
      <vt:lpstr>Backend</vt:lpstr>
      <vt:lpstr>Struktur</vt:lpstr>
      <vt:lpstr>Architektur</vt:lpstr>
      <vt:lpstr>Architektur</vt:lpstr>
      <vt:lpstr>Architektur</vt:lpstr>
      <vt:lpstr>Frontend</vt:lpstr>
      <vt:lpstr>Struktur</vt:lpstr>
      <vt:lpstr>Aufbau</vt:lpstr>
      <vt:lpstr>Aufbau</vt:lpstr>
      <vt:lpstr>Aufbau</vt:lpstr>
      <vt:lpstr>Aufbau</vt:lpstr>
      <vt:lpstr>PowerPoint-Präsentation</vt:lpstr>
      <vt:lpstr>Probleme</vt:lpstr>
      <vt:lpstr>Probleme</vt:lpstr>
      <vt:lpstr>Umsetzung</vt:lpstr>
      <vt:lpstr>Umsetzung</vt:lpstr>
      <vt:lpstr>Deployment</vt:lpstr>
      <vt:lpstr>Kubernetes</vt:lpstr>
      <vt:lpstr>Kubernetes</vt:lpstr>
      <vt:lpstr>Kubernetes</vt:lpstr>
      <vt:lpstr>Helm</vt:lpstr>
      <vt:lpstr>Probleme beim Deployment</vt:lpstr>
      <vt:lpstr>Resilience-Pattern</vt:lpstr>
      <vt:lpstr>Retry</vt:lpstr>
      <vt:lpstr>Circuit Breaker</vt:lpstr>
      <vt:lpstr>Rate Limiter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Grundlagen und Programmierung</dc:title>
  <dc:creator>Marek Linnenbaum</dc:creator>
  <cp:lastModifiedBy>Marek Linnenbaum</cp:lastModifiedBy>
  <cp:revision>14</cp:revision>
  <dcterms:created xsi:type="dcterms:W3CDTF">2020-07-19T21:55:33Z</dcterms:created>
  <dcterms:modified xsi:type="dcterms:W3CDTF">2020-07-20T08:17:39Z</dcterms:modified>
</cp:coreProperties>
</file>