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3" r:id="rId12"/>
    <p:sldId id="265" r:id="rId13"/>
    <p:sldId id="268" r:id="rId14"/>
    <p:sldId id="269" r:id="rId15"/>
    <p:sldId id="270" r:id="rId16"/>
    <p:sldId id="271" r:id="rId17"/>
    <p:sldId id="272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3C89E-A8CF-49EA-AC96-6490F6103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Cloud Grundlagen und Programmierung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E6940B-0BF9-4DD1-ACF5-2EB5B6683E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Abschlussprojekt</a:t>
            </a:r>
          </a:p>
          <a:p>
            <a:r>
              <a:rPr lang="de-DE" dirty="0"/>
              <a:t>Christian </a:t>
            </a:r>
            <a:r>
              <a:rPr lang="de-DE" dirty="0" err="1"/>
              <a:t>Szablewski</a:t>
            </a:r>
            <a:r>
              <a:rPr lang="de-DE" dirty="0"/>
              <a:t> &amp; Marek Linnenbaum</a:t>
            </a:r>
          </a:p>
        </p:txBody>
      </p:sp>
    </p:spTree>
    <p:extLst>
      <p:ext uri="{BB962C8B-B14F-4D97-AF65-F5344CB8AC3E}">
        <p14:creationId xmlns:p14="http://schemas.microsoft.com/office/powerpoint/2010/main" val="2640970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9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B80C15-B514-404A-A69B-547B38E8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Umsetzung</a:t>
            </a:r>
            <a:endParaRPr lang="en-US" sz="80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8926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C2914-9975-450B-A86D-A4794D7C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89D9FE-B354-445A-AB3E-1EB87AD8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Aufteilung in Backend und Frontend</a:t>
            </a:r>
          </a:p>
          <a:p>
            <a:r>
              <a:rPr lang="de-DE" dirty="0"/>
              <a:t>Probleme bei Zusammenführung</a:t>
            </a:r>
          </a:p>
          <a:p>
            <a:pPr lvl="1"/>
            <a:r>
              <a:rPr lang="de-DE" dirty="0"/>
              <a:t>Lösung: Gemeinsame Session bei Bildschirmübertragung</a:t>
            </a:r>
          </a:p>
        </p:txBody>
      </p:sp>
    </p:spTree>
    <p:extLst>
      <p:ext uri="{BB962C8B-B14F-4D97-AF65-F5344CB8AC3E}">
        <p14:creationId xmlns:p14="http://schemas.microsoft.com/office/powerpoint/2010/main" val="477739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9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4E3E01-1CAF-4176-97A4-96966934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Resilience-Pattern</a:t>
            </a:r>
          </a:p>
        </p:txBody>
      </p:sp>
    </p:spTree>
    <p:extLst>
      <p:ext uri="{BB962C8B-B14F-4D97-AF65-F5344CB8AC3E}">
        <p14:creationId xmlns:p14="http://schemas.microsoft.com/office/powerpoint/2010/main" val="132596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51D90-6984-42CC-B8DD-D4532227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Timeout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04DE11-7DD6-430B-9B45-0BB3CDB65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457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8DFF0-7AB5-4F16-AC01-DAC119B9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Retry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2444AA-9815-466D-8396-E95EB594B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468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B67902-E7F1-4765-B897-2442768A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Circuit </a:t>
            </a:r>
            <a:r>
              <a:rPr lang="de-DE" dirty="0" err="1"/>
              <a:t>Breaker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08AD4F-910F-4036-B337-B5304BFD9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433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53C72-30F2-4C77-8235-420B9858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Bulkhead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0D2DD0-5A94-455E-9BEC-368097784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499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E71A0-348F-4C97-892A-91EF2CD8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Rate Limiter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CDEA14-C46B-4160-BA90-BCC48EA47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276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9C3CF-2B13-449B-9DC5-21E02C83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Vielen</a:t>
            </a:r>
            <a:r>
              <a:rPr lang="en-US" sz="8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Dank </a:t>
            </a:r>
            <a:r>
              <a:rPr lang="en-US" sz="80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für</a:t>
            </a:r>
            <a:r>
              <a:rPr lang="en-US" sz="8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0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Ihre</a:t>
            </a:r>
            <a:r>
              <a:rPr lang="en-US" sz="8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0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Aufmerksamkeit</a:t>
            </a:r>
            <a:endParaRPr lang="en-US" sz="80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219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EB24B-3B60-4EC9-9025-5FC14D40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9E2725-A902-4C4A-BE90-8239C4367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Backend</a:t>
            </a:r>
          </a:p>
          <a:p>
            <a:pPr lvl="1"/>
            <a:r>
              <a:rPr lang="de-DE" dirty="0"/>
              <a:t>Architektur</a:t>
            </a:r>
          </a:p>
          <a:p>
            <a:pPr lvl="1"/>
            <a:r>
              <a:rPr lang="de-DE" dirty="0"/>
              <a:t>Strukturierung</a:t>
            </a:r>
          </a:p>
          <a:p>
            <a:pPr lvl="1"/>
            <a:r>
              <a:rPr lang="de-DE" dirty="0"/>
              <a:t>Probleme</a:t>
            </a:r>
          </a:p>
          <a:p>
            <a:r>
              <a:rPr lang="de-DE" dirty="0"/>
              <a:t>Frontend</a:t>
            </a:r>
          </a:p>
          <a:p>
            <a:pPr lvl="1"/>
            <a:r>
              <a:rPr lang="de-DE" dirty="0"/>
              <a:t>Architektur</a:t>
            </a:r>
          </a:p>
          <a:p>
            <a:pPr lvl="1"/>
            <a:r>
              <a:rPr lang="de-DE" dirty="0"/>
              <a:t>Probleme</a:t>
            </a:r>
          </a:p>
          <a:p>
            <a:r>
              <a:rPr lang="de-DE" dirty="0"/>
              <a:t>Umsetzung</a:t>
            </a:r>
          </a:p>
          <a:p>
            <a:r>
              <a:rPr lang="de-DE" dirty="0" err="1"/>
              <a:t>Resilience</a:t>
            </a:r>
            <a:r>
              <a:rPr lang="de-DE" dirty="0"/>
              <a:t>-Pattern</a:t>
            </a:r>
          </a:p>
        </p:txBody>
      </p:sp>
    </p:spTree>
    <p:extLst>
      <p:ext uri="{BB962C8B-B14F-4D97-AF65-F5344CB8AC3E}">
        <p14:creationId xmlns:p14="http://schemas.microsoft.com/office/powerpoint/2010/main" val="328284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DB6779-6FD1-4325-91B2-8AF85746C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220375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C2AE1-1F83-4EFD-B2C2-B5C69217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7757C4-16A9-4776-9512-428754CB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Aufteilung in Microservices:</a:t>
            </a:r>
          </a:p>
          <a:p>
            <a:pPr lvl="1"/>
            <a:r>
              <a:rPr lang="de-DE" dirty="0" err="1"/>
              <a:t>Cart</a:t>
            </a:r>
            <a:endParaRPr lang="de-DE" dirty="0"/>
          </a:p>
          <a:p>
            <a:pPr lvl="1"/>
            <a:r>
              <a:rPr lang="de-DE" dirty="0" err="1"/>
              <a:t>Checkout</a:t>
            </a:r>
            <a:endParaRPr lang="de-DE" dirty="0"/>
          </a:p>
          <a:p>
            <a:pPr lvl="1"/>
            <a:r>
              <a:rPr lang="de-DE" dirty="0"/>
              <a:t>Catalog</a:t>
            </a:r>
          </a:p>
          <a:p>
            <a:pPr lvl="1"/>
            <a:r>
              <a:rPr lang="de-DE" dirty="0"/>
              <a:t>Shipping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360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4BEF9-3EAA-4D84-8457-D01DCC9B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2280C1-0E63-4AE2-9F54-CFFAF20D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71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A77D0-C56C-42B3-8F22-436F32B7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E3130-82F9-4009-BD5E-973D41FD4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30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84A85E-D4CA-46E6-A3FC-8E5FFAC1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sz="8000" dirty="0"/>
              <a:t>Frontend</a:t>
            </a:r>
            <a:endParaRPr lang="en-US" sz="80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5244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381218-6C52-426C-BD2B-13A4DD5B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B604E8-C08B-4515-83D6-F07E9192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5329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C8090-414E-4BB6-98C5-2E415AC87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454BA-C21F-4FBB-B3CD-5CFAC3B27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043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Breitbild</PresentationFormat>
  <Paragraphs>37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Cloud Grundlagen und Programmierung</vt:lpstr>
      <vt:lpstr>Inhaltsverzeichnis</vt:lpstr>
      <vt:lpstr>Backend</vt:lpstr>
      <vt:lpstr>Architektur</vt:lpstr>
      <vt:lpstr>Strukturierung</vt:lpstr>
      <vt:lpstr>Probleme</vt:lpstr>
      <vt:lpstr>Frontend</vt:lpstr>
      <vt:lpstr>Architektur</vt:lpstr>
      <vt:lpstr>Probleme</vt:lpstr>
      <vt:lpstr>Umsetzung</vt:lpstr>
      <vt:lpstr>Umsetzung</vt:lpstr>
      <vt:lpstr>Resilience-Pattern</vt:lpstr>
      <vt:lpstr>Timeout</vt:lpstr>
      <vt:lpstr>Retry</vt:lpstr>
      <vt:lpstr>Circuit Breaker</vt:lpstr>
      <vt:lpstr>Bulkhead</vt:lpstr>
      <vt:lpstr>Rate Limiter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Grundlagen und Programmierung</dc:title>
  <dc:creator>Marek Linnenbaum</dc:creator>
  <cp:lastModifiedBy>Marek Linnenbaum</cp:lastModifiedBy>
  <cp:revision>3</cp:revision>
  <dcterms:created xsi:type="dcterms:W3CDTF">2020-07-19T10:52:53Z</dcterms:created>
  <dcterms:modified xsi:type="dcterms:W3CDTF">2020-07-19T20:28:14Z</dcterms:modified>
</cp:coreProperties>
</file>