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7/18/2020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7/18/2020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7/18/2020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7/18/2020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7/18/2020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7/18/2020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7/18/2020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7/18/2020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F3C89E-A8CF-49EA-AC96-6490F61036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Cloud Grundlagen und Programmierung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CE6940B-0BF9-4DD1-ACF5-2EB5B6683E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Abschlussprojekt</a:t>
            </a:r>
          </a:p>
          <a:p>
            <a:r>
              <a:rPr lang="de-DE" dirty="0"/>
              <a:t>Christian </a:t>
            </a:r>
            <a:r>
              <a:rPr lang="de-DE" dirty="0" err="1"/>
              <a:t>Szablewski</a:t>
            </a:r>
            <a:r>
              <a:rPr lang="de-DE" dirty="0"/>
              <a:t> &amp; Marek Linnenbaum</a:t>
            </a:r>
          </a:p>
        </p:txBody>
      </p:sp>
    </p:spTree>
    <p:extLst>
      <p:ext uri="{BB962C8B-B14F-4D97-AF65-F5344CB8AC3E}">
        <p14:creationId xmlns:p14="http://schemas.microsoft.com/office/powerpoint/2010/main" val="2640970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8EB24B-3B60-4EC9-9025-5FC14D400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D9E2725-A902-4C4A-BE90-8239C43677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28422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10</Words>
  <Application>Microsoft Office PowerPoint</Application>
  <PresentationFormat>Breitbild</PresentationFormat>
  <Paragraphs>3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Wingdings 3</vt:lpstr>
      <vt:lpstr>Ion</vt:lpstr>
      <vt:lpstr>Cloud Grundlagen und Programmierung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Grundlagen und Programmierung</dc:title>
  <dc:creator>Marek Linnenbaum</dc:creator>
  <cp:lastModifiedBy>Marek Linnenbaum</cp:lastModifiedBy>
  <cp:revision>1</cp:revision>
  <dcterms:created xsi:type="dcterms:W3CDTF">2020-07-18T18:52:02Z</dcterms:created>
  <dcterms:modified xsi:type="dcterms:W3CDTF">2020-07-18T18:53:10Z</dcterms:modified>
</cp:coreProperties>
</file>