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3C89E-A8CF-49EA-AC96-6490F6103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Cloud Grundlagen und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E6940B-0BF9-4DD1-ACF5-2EB5B6683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Abschlussprojekt</a:t>
            </a:r>
          </a:p>
          <a:p>
            <a:r>
              <a:rPr lang="de-DE" dirty="0"/>
              <a:t>Christian </a:t>
            </a:r>
            <a:r>
              <a:rPr lang="de-DE" dirty="0" err="1"/>
              <a:t>Szablewski</a:t>
            </a:r>
            <a:r>
              <a:rPr lang="de-DE" dirty="0"/>
              <a:t> &amp; Marek Linnenbaum</a:t>
            </a:r>
          </a:p>
        </p:txBody>
      </p:sp>
    </p:spTree>
    <p:extLst>
      <p:ext uri="{BB962C8B-B14F-4D97-AF65-F5344CB8AC3E}">
        <p14:creationId xmlns:p14="http://schemas.microsoft.com/office/powerpoint/2010/main" val="2640970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B80C15-B514-404A-A69B-547B38E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Umsetzung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92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4E3E01-1CAF-4176-97A4-96966934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Resilience-Pattern</a:t>
            </a:r>
          </a:p>
        </p:txBody>
      </p:sp>
    </p:spTree>
    <p:extLst>
      <p:ext uri="{BB962C8B-B14F-4D97-AF65-F5344CB8AC3E}">
        <p14:creationId xmlns:p14="http://schemas.microsoft.com/office/powerpoint/2010/main" val="13259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9C3CF-2B13-449B-9DC5-21E02C83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Dank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für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Ihre</a:t>
            </a:r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0" i="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21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EB24B-3B60-4EC9-9025-5FC14D40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9E2725-A902-4C4A-BE90-8239C436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Strukturierung</a:t>
            </a:r>
          </a:p>
          <a:p>
            <a:pPr lvl="1"/>
            <a:r>
              <a:rPr lang="de-DE" dirty="0"/>
              <a:t>Probleme</a:t>
            </a:r>
          </a:p>
          <a:p>
            <a:r>
              <a:rPr lang="de-DE" dirty="0"/>
              <a:t>Frontend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Probleme</a:t>
            </a:r>
          </a:p>
          <a:p>
            <a:r>
              <a:rPr lang="de-DE" dirty="0"/>
              <a:t>Umsetzung</a:t>
            </a:r>
          </a:p>
          <a:p>
            <a:r>
              <a:rPr lang="de-DE" dirty="0" err="1"/>
              <a:t>Resilience</a:t>
            </a:r>
            <a:r>
              <a:rPr lang="de-DE" dirty="0"/>
              <a:t>-Pattern</a:t>
            </a:r>
          </a:p>
        </p:txBody>
      </p:sp>
    </p:spTree>
    <p:extLst>
      <p:ext uri="{BB962C8B-B14F-4D97-AF65-F5344CB8AC3E}">
        <p14:creationId xmlns:p14="http://schemas.microsoft.com/office/powerpoint/2010/main" val="32828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DB6779-6FD1-4325-91B2-8AF85746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20375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C2AE1-1F83-4EFD-B2C2-B5C69217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7757C4-16A9-4776-9512-428754CB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60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4BEF9-3EAA-4D84-8457-D01DCC9B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280C1-0E63-4AE2-9F54-CFFAF20D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071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A77D0-C56C-42B3-8F22-436F32B7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E3130-82F9-4009-BD5E-973D41FD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0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84A85E-D4CA-46E6-A3FC-8E5FFAC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8000" dirty="0"/>
              <a:t>Frontend</a:t>
            </a:r>
            <a:endParaRPr lang="en-US" sz="80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5244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81218-6C52-426C-BD2B-13A4DD5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604E8-C08B-4515-83D6-F07E9192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32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C8090-414E-4BB6-98C5-2E415AC8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454BA-C21F-4FBB-B3CD-5CFAC3B2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043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Cloud Grundlagen und Programmierung</vt:lpstr>
      <vt:lpstr>Inhaltsverzeichnis</vt:lpstr>
      <vt:lpstr>Backend</vt:lpstr>
      <vt:lpstr>Architektur</vt:lpstr>
      <vt:lpstr>Strukturierung</vt:lpstr>
      <vt:lpstr>Probleme</vt:lpstr>
      <vt:lpstr>Frontend</vt:lpstr>
      <vt:lpstr>Architektur</vt:lpstr>
      <vt:lpstr>Probleme</vt:lpstr>
      <vt:lpstr>Umsetzung</vt:lpstr>
      <vt:lpstr>Resilience-Pattern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Grundlagen und Programmierung</dc:title>
  <dc:creator>Marek Linnenbaum</dc:creator>
  <cp:lastModifiedBy>Marek Linnenbaum</cp:lastModifiedBy>
  <cp:revision>1</cp:revision>
  <dcterms:created xsi:type="dcterms:W3CDTF">2020-07-19T10:52:53Z</dcterms:created>
  <dcterms:modified xsi:type="dcterms:W3CDTF">2020-07-19T10:53:22Z</dcterms:modified>
</cp:coreProperties>
</file>