
<file path=[Content_Types].xml><?xml version="1.0" encoding="utf-8"?>
<Types xmlns="http://schemas.openxmlformats.org/package/2006/content-types">
  <Default Extension="svg" ContentType="image/svg+xml"/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8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1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7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2.xml" ContentType="application/vnd.openxmlformats-officedocument.presentationml.slide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notesSlides/notesSlide17.xml" ContentType="application/vnd.openxmlformats-officedocument.presentationml.notesSlide+xml"/>
  <Override PartName="/docProps/app.xml" ContentType="application/vnd.openxmlformats-officedocument.extended-properties+xml"/>
  <Override PartName="/ppt/slideLayouts/slideLayout6.xml" ContentType="application/vnd.openxmlformats-officedocument.presentationml.slideLayout+xml"/>
  <Override PartName="/ppt/slides/slide8.xml" ContentType="application/vnd.openxmlformats-officedocument.presentationml.slide+xml"/>
  <Override PartName="/docProps/core.xml" ContentType="application/vnd.openxmlformats-package.core-properties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notesSlides/notesSlide8.xml" ContentType="application/vnd.openxmlformats-officedocument.presentationml.notes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presentation.xml" ContentType="application/vnd.openxmlformats-officedocument.presentationml.presentation.main+xml"/>
  <Override PartName="/ppt/theme/theme1.xml" ContentType="application/vnd.openxmlformats-officedocument.them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embedTrueTypeFonts="1" showSpecialPlsOnTitleSld="0">
  <p:sldMasterIdLst>
    <p:sldMasterId id="2147483648" r:id="rId1"/>
    <p:sldMasterId id="2147483653" r:id="rId2"/>
  </p:sldMasterIdLst>
  <p:notesMasterIdLst>
    <p:notesMasterId r:id="rId24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2192000" cy="6858000"/>
  <p:notesSz cx="9928225" cy="6797675"/>
  <p:defaultTextStyle>
    <a:defPPr>
      <a:defRPr lang="de-DE"/>
    </a:defPPr>
    <a:lvl1pPr algn="l">
      <a:spcBef>
        <a:spcPts val="0"/>
      </a:spcBef>
      <a:spcAft>
        <a:spcPts val="0"/>
      </a:spcAft>
      <a:defRPr>
        <a:solidFill>
          <a:schemeClr val="tx1"/>
        </a:solidFill>
        <a:latin typeface="Arial"/>
        <a:ea typeface="+mn-ea"/>
        <a:cs typeface="Arial"/>
      </a:defRPr>
    </a:lvl1pPr>
    <a:lvl2pPr marL="457200" algn="l">
      <a:spcBef>
        <a:spcPts val="0"/>
      </a:spcBef>
      <a:spcAft>
        <a:spcPts val="0"/>
      </a:spcAft>
      <a:defRPr>
        <a:solidFill>
          <a:schemeClr val="tx1"/>
        </a:solidFill>
        <a:latin typeface="Arial"/>
        <a:ea typeface="+mn-ea"/>
        <a:cs typeface="Arial"/>
      </a:defRPr>
    </a:lvl2pPr>
    <a:lvl3pPr marL="914400" algn="l">
      <a:spcBef>
        <a:spcPts val="0"/>
      </a:spcBef>
      <a:spcAft>
        <a:spcPts val="0"/>
      </a:spcAft>
      <a:defRPr>
        <a:solidFill>
          <a:schemeClr val="tx1"/>
        </a:solidFill>
        <a:latin typeface="Arial"/>
        <a:ea typeface="+mn-ea"/>
        <a:cs typeface="Arial"/>
      </a:defRPr>
    </a:lvl3pPr>
    <a:lvl4pPr marL="1371600" algn="l">
      <a:spcBef>
        <a:spcPts val="0"/>
      </a:spcBef>
      <a:spcAft>
        <a:spcPts val="0"/>
      </a:spcAft>
      <a:defRPr>
        <a:solidFill>
          <a:schemeClr val="tx1"/>
        </a:solidFill>
        <a:latin typeface="Arial"/>
        <a:ea typeface="+mn-ea"/>
        <a:cs typeface="Arial"/>
      </a:defRPr>
    </a:lvl4pPr>
    <a:lvl5pPr marL="1828800" algn="l">
      <a:spcBef>
        <a:spcPts val="0"/>
      </a:spcBef>
      <a:spcAft>
        <a:spcPts val="0"/>
      </a:spcAft>
      <a:defRPr>
        <a:solidFill>
          <a:schemeClr val="tx1"/>
        </a:solidFill>
        <a:latin typeface="Arial"/>
        <a:ea typeface="+mn-ea"/>
        <a:cs typeface="Arial"/>
      </a:defRPr>
    </a:lvl5pPr>
    <a:lvl6pPr marL="2286000" algn="l" defTabSz="914400">
      <a:defRPr>
        <a:solidFill>
          <a:schemeClr val="tx1"/>
        </a:solidFill>
        <a:latin typeface="Arial"/>
        <a:ea typeface="+mn-ea"/>
        <a:cs typeface="Arial"/>
      </a:defRPr>
    </a:lvl6pPr>
    <a:lvl7pPr marL="2743200" algn="l" defTabSz="914400">
      <a:defRPr>
        <a:solidFill>
          <a:schemeClr val="tx1"/>
        </a:solidFill>
        <a:latin typeface="Arial"/>
        <a:ea typeface="+mn-ea"/>
        <a:cs typeface="Arial"/>
      </a:defRPr>
    </a:lvl7pPr>
    <a:lvl8pPr marL="3200400" algn="l" defTabSz="914400">
      <a:defRPr>
        <a:solidFill>
          <a:schemeClr val="tx1"/>
        </a:solidFill>
        <a:latin typeface="Arial"/>
        <a:ea typeface="+mn-ea"/>
        <a:cs typeface="Arial"/>
      </a:defRPr>
    </a:lvl8pPr>
    <a:lvl9pPr marL="3657600" algn="l" defTabSz="914400">
      <a:defRPr>
        <a:solidFill>
          <a:schemeClr val="tx1"/>
        </a:solidFill>
        <a:latin typeface="Arial"/>
        <a:ea typeface="+mn-ea"/>
        <a:cs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50" d="100"/>
          <a:sy n="150" d="100"/>
        </p:scale>
        <p:origin x="872" y="408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theme" Target="theme/theme1.xml"/><Relationship Id="rId4" Type="http://schemas.openxmlformats.org/officeDocument/2006/relationships/theme" Target="theme/theme2.xml"/><Relationship Id="rId5" Type="http://schemas.openxmlformats.org/officeDocument/2006/relationships/theme" Target="theme/theme3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 /><Relationship Id="rId26" Type="http://schemas.openxmlformats.org/officeDocument/2006/relationships/tableStyles" Target="tableStyles.xml" /><Relationship Id="rId27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ChangeArrowheads="1" noGrp="1"/>
          </p:cNvSpPr>
          <p:nvPr>
            <p:ph type="hdr" sz="quarter"/>
          </p:nvPr>
        </p:nvSpPr>
        <p:spPr bwMode="auto">
          <a:xfrm>
            <a:off x="0" y="0"/>
            <a:ext cx="4303314" cy="34021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153" tIns="46077" rIns="92153" bIns="46077" numCol="1" anchor="t" anchorCtr="0" compatLnSpc="1">
            <a:prstTxWarp prst="textNoShape"/>
          </a:bodyPr>
          <a:lstStyle>
            <a:lvl1pPr algn="l">
              <a:defRPr sz="1200">
                <a:latin typeface="Arial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8067" name="Rectangle 3"/>
          <p:cNvSpPr>
            <a:spLocks noChangeArrowheads="1" noGrp="1"/>
          </p:cNvSpPr>
          <p:nvPr>
            <p:ph type="dt" idx="1"/>
          </p:nvPr>
        </p:nvSpPr>
        <p:spPr bwMode="auto">
          <a:xfrm>
            <a:off x="5622594" y="0"/>
            <a:ext cx="4303314" cy="34021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153" tIns="46077" rIns="92153" bIns="46077" numCol="1" anchor="t" anchorCtr="0" compatLnSpc="1">
            <a:prstTxWarp prst="textNoShape"/>
          </a:bodyPr>
          <a:lstStyle>
            <a:lvl1pPr algn="r">
              <a:defRPr sz="1200">
                <a:latin typeface="Arial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7652" name="Rectangle 4"/>
          <p:cNvSpPr>
            <a:spLocks noChangeArrowheads="1" noChangeAspect="1" noGrp="1" noRot="1" noTextEdit="1"/>
          </p:cNvSpPr>
          <p:nvPr>
            <p:ph type="sldImg" idx="2"/>
          </p:nvPr>
        </p:nvSpPr>
        <p:spPr bwMode="auto">
          <a:xfrm>
            <a:off x="2698750" y="509588"/>
            <a:ext cx="4530725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8069" name="Rectangle 5"/>
          <p:cNvSpPr>
            <a:spLocks noChangeArrowheads="1" noGrp="1"/>
          </p:cNvSpPr>
          <p:nvPr>
            <p:ph type="body" sz="quarter" idx="3"/>
          </p:nvPr>
        </p:nvSpPr>
        <p:spPr bwMode="auto">
          <a:xfrm>
            <a:off x="992360" y="3228190"/>
            <a:ext cx="7943508" cy="305971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153" tIns="46077" rIns="92153" bIns="46077" numCol="1" anchor="t" anchorCtr="0" compatLnSpc="1">
            <a:prstTxWarp prst="textNoShape"/>
          </a:bodyPr>
          <a:lstStyle/>
          <a:p>
            <a:pPr lvl="0">
              <a:defRPr/>
            </a:pPr>
            <a:r>
              <a:rPr lang="de-DE"/>
              <a:t>Textmasterformate durch Klicken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88070" name="Rectangle 6"/>
          <p:cNvSpPr>
            <a:spLocks noChangeArrowheads="1" noGrp="1"/>
          </p:cNvSpPr>
          <p:nvPr>
            <p:ph type="ftr" sz="quarter" idx="4"/>
          </p:nvPr>
        </p:nvSpPr>
        <p:spPr bwMode="auto">
          <a:xfrm>
            <a:off x="0" y="6456379"/>
            <a:ext cx="4303314" cy="34021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153" tIns="46077" rIns="92153" bIns="46077" numCol="1" anchor="b" anchorCtr="0" compatLnSpc="1">
            <a:prstTxWarp prst="textNoShape"/>
          </a:bodyPr>
          <a:lstStyle>
            <a:lvl1pPr algn="l">
              <a:defRPr sz="1200">
                <a:latin typeface="Arial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8071" name="Rectangle 7"/>
          <p:cNvSpPr>
            <a:spLocks noChangeArrowheads="1" noGrp="1"/>
          </p:cNvSpPr>
          <p:nvPr>
            <p:ph type="sldNum" sz="quarter" idx="5"/>
          </p:nvPr>
        </p:nvSpPr>
        <p:spPr bwMode="auto">
          <a:xfrm>
            <a:off x="5622594" y="6456379"/>
            <a:ext cx="4303314" cy="34021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153" tIns="46077" rIns="92153" bIns="46077" numCol="1" anchor="b" anchorCtr="0" compatLnSpc="1">
            <a:prstTxWarp prst="textNoShape"/>
          </a:bodyPr>
          <a:lstStyle>
            <a:lvl1pPr algn="r">
              <a:defRPr sz="1200"/>
            </a:lvl1pPr>
          </a:lstStyle>
          <a:p>
            <a:pPr>
              <a:defRPr/>
            </a:pPr>
            <a:fld id="{5EB2B633-7BEC-49A7-B3BF-92E0C7E450E6}" type="slidenum">
              <a:rPr lang="de-DE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>
      <a:spcBef>
        <a:spcPts val="0"/>
      </a:spcBef>
      <a:spcAft>
        <a:spcPts val="0"/>
      </a:spcAft>
      <a:defRPr sz="1200">
        <a:solidFill>
          <a:schemeClr val="tx1"/>
        </a:solidFill>
        <a:latin typeface="Arial"/>
        <a:ea typeface="+mn-ea"/>
        <a:cs typeface="+mn-cs"/>
      </a:defRPr>
    </a:lvl1pPr>
    <a:lvl2pPr marL="457200" algn="l">
      <a:spcBef>
        <a:spcPts val="0"/>
      </a:spcBef>
      <a:spcAft>
        <a:spcPts val="0"/>
      </a:spcAft>
      <a:defRPr sz="1200">
        <a:solidFill>
          <a:schemeClr val="tx1"/>
        </a:solidFill>
        <a:latin typeface="Arial"/>
        <a:ea typeface="+mn-ea"/>
        <a:cs typeface="+mn-cs"/>
      </a:defRPr>
    </a:lvl2pPr>
    <a:lvl3pPr marL="914400" algn="l">
      <a:spcBef>
        <a:spcPts val="0"/>
      </a:spcBef>
      <a:spcAft>
        <a:spcPts val="0"/>
      </a:spcAft>
      <a:defRPr sz="1200">
        <a:solidFill>
          <a:schemeClr val="tx1"/>
        </a:solidFill>
        <a:latin typeface="Arial"/>
        <a:ea typeface="+mn-ea"/>
        <a:cs typeface="+mn-cs"/>
      </a:defRPr>
    </a:lvl3pPr>
    <a:lvl4pPr marL="1371600" algn="l">
      <a:spcBef>
        <a:spcPts val="0"/>
      </a:spcBef>
      <a:spcAft>
        <a:spcPts val="0"/>
      </a:spcAft>
      <a:defRPr sz="1200">
        <a:solidFill>
          <a:schemeClr val="tx1"/>
        </a:solidFill>
        <a:latin typeface="Arial"/>
        <a:ea typeface="+mn-ea"/>
        <a:cs typeface="+mn-cs"/>
      </a:defRPr>
    </a:lvl4pPr>
    <a:lvl5pPr marL="1828800" algn="l">
      <a:spcBef>
        <a:spcPts val="0"/>
      </a:spcBef>
      <a:spcAft>
        <a:spcPts val="0"/>
      </a:spcAft>
      <a:defRPr sz="1200">
        <a:solidFill>
          <a:schemeClr val="tx1"/>
        </a:solidFill>
        <a:latin typeface="Arial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 ?>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 ?>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 ?>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A30236-2359-EF7E-7A76-67C63899F7A1}" type="slidenum">
              <a:rPr/>
              <a:t/>
            </a:fld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A21AFF1-263F-099E-C0F4-19C33F214603}" type="slidenum">
              <a:rPr/>
              <a:t/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1616576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8418552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de-DE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ISO 15622:2018</a:t>
            </a:r>
            <a:r>
              <a:rPr/>
              <a:t>,</a:t>
            </a:r>
            <a:endParaRPr/>
          </a:p>
        </p:txBody>
      </p:sp>
      <p:sp>
        <p:nvSpPr>
          <p:cNvPr id="37422961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FAED2AC-8F4A-ADD7-AABB-F7BD0F6E72EC}" type="slidenum">
              <a:rPr/>
              <a:t/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30053806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9928179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88429851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7481226-C60A-95AE-E5A4-CE642BDF72EB}" type="slidenum">
              <a:rPr/>
              <a:t/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9850951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48853599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52615186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B025AE8-ED70-482F-01FA-8FC22C58DCDF}" type="slidenum">
              <a:rPr/>
              <a:t/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6833083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82876010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26244579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6108405-1E7B-F374-B5C1-72651EA0730E}" type="slidenum">
              <a:rPr/>
              <a:t/>
            </a:fld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D70CDFE-7C19-7B0E-E966-605D7169A76F}" type="slidenum">
              <a:rPr/>
              <a:t/>
            </a:fld>
            <a:endParaRPr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5095237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95030641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4932235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FCBF433-6E25-E55E-E2B6-3667EC2C6980}" type="slidenum">
              <a:rPr/>
              <a:t/>
            </a:fld>
            <a:endParaRPr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0251939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32640373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6706690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92ADF3F-F3DA-6C8D-C5D8-F6582EDAFFC7}" type="slidenum">
              <a:rPr/>
              <a:t/>
            </a:fld>
            <a:endParaRPr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664553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78081499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28179763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BC2AC3A-06F9-342E-6DC6-7196551B8C6D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8CE07DE-C521-6835-95DD-9FC01C58ED5D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29F53B-D8B5-7CB8-8442-CE269561044D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de-DE" sz="12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0A2CD30-F6A3-DD73-6E47-5E6B0885D43D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4BD8C4E-CFB1-1D92-A39F-DDD0E5AB37CA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546930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57089910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9989351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3611512-C11F-6FC0-4975-C1F14B7B0F3F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D7A7099-FD49-E3A8-5103-5F8A71D1D06F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4E925A2-9E52-AEBE-E921-52321902C863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528349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02607415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8257235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BBF673E-B5E7-484D-F848-B4B96F71574F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Siegma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Titelplatzhalter 25"/>
          <p:cNvSpPr>
            <a:spLocks noGrp="1"/>
          </p:cNvSpPr>
          <p:nvPr>
            <p:ph type="title"/>
          </p:nvPr>
        </p:nvSpPr>
        <p:spPr bwMode="auto">
          <a:xfrm>
            <a:off x="2387600" y="266700"/>
            <a:ext cx="9504363" cy="893763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13" name="Textplatzhalter 7"/>
          <p:cNvSpPr>
            <a:spLocks noGrp="1"/>
          </p:cNvSpPr>
          <p:nvPr>
            <p:ph type="body" sz="quarter" idx="13"/>
          </p:nvPr>
        </p:nvSpPr>
        <p:spPr bwMode="auto">
          <a:xfrm>
            <a:off x="334963" y="1776095"/>
            <a:ext cx="11557000" cy="44894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/>
              <a:buNone/>
              <a:defRPr sz="2400" b="1">
                <a:solidFill>
                  <a:schemeClr val="tx1"/>
                </a:solidFill>
                <a:latin typeface="Roboto"/>
                <a:ea typeface="Roboto"/>
              </a:defRPr>
            </a:lvl1pPr>
            <a:lvl2pPr>
              <a:defRPr sz="24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0"/>
          </p:nvPr>
        </p:nvSpPr>
        <p:spPr bwMode="auto">
          <a:xfrm>
            <a:off x="0" y="2420938"/>
            <a:ext cx="12192000" cy="4096740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/>
                <a:ea typeface="Roboto"/>
              </a:defRPr>
            </a:lvl1pPr>
          </a:lstStyle>
          <a:p>
            <a:pPr>
              <a:defRPr/>
            </a:pPr>
            <a:r>
              <a:rPr lang="de-DE"/>
              <a:t>Bild durch Klicken auf Symbol hinzufügen</a:t>
            </a:r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Erfenschlag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 bwMode="auto">
          <a:xfrm>
            <a:off x="1343025" y="152400"/>
            <a:ext cx="10656888" cy="4683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800"/>
            </a:lvl1pPr>
          </a:lstStyle>
          <a:p>
            <a:pPr>
              <a:defRPr/>
            </a:pPr>
            <a:r>
              <a:rPr lang="de-DE"/>
              <a:t>Titelmasterformat durch Klicken bearbeiten</a:t>
            </a:r>
            <a:endParaRPr/>
          </a:p>
        </p:txBody>
      </p:sp>
      <p:sp>
        <p:nvSpPr>
          <p:cNvPr id="6" name="Bildplatzhalter 4"/>
          <p:cNvSpPr>
            <a:spLocks noGrp="1"/>
          </p:cNvSpPr>
          <p:nvPr>
            <p:ph type="pic" sz="quarter" idx="12" hasCustomPrompt="1"/>
          </p:nvPr>
        </p:nvSpPr>
        <p:spPr bwMode="auto">
          <a:xfrm>
            <a:off x="192088" y="908050"/>
            <a:ext cx="790576" cy="92837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000">
                <a:latin typeface="Roboto"/>
                <a:ea typeface="Roboto"/>
              </a:defRPr>
            </a:lvl1pPr>
          </a:lstStyle>
          <a:p>
            <a:pPr>
              <a:defRPr/>
            </a:pPr>
            <a:r>
              <a:rPr lang="de-DE"/>
              <a:t>Logo</a:t>
            </a:r>
            <a:endParaRPr/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558925" y="908050"/>
            <a:ext cx="10440988" cy="92837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/>
              <a:buNone/>
              <a:defRPr sz="2400" b="1">
                <a:solidFill>
                  <a:schemeClr val="tx1"/>
                </a:solidFill>
                <a:latin typeface="Roboto"/>
                <a:ea typeface="Roboto"/>
              </a:defRPr>
            </a:lvl1pPr>
            <a:lvl2pPr>
              <a:defRPr sz="24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/>
          </p:nvPr>
        </p:nvSpPr>
        <p:spPr bwMode="auto">
          <a:xfrm>
            <a:off x="1558925" y="1996440"/>
            <a:ext cx="10440988" cy="4348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latin typeface="Roboto"/>
                <a:ea typeface="Roboto"/>
              </a:defRPr>
            </a:lvl1pPr>
            <a:lvl2pPr>
              <a:defRPr sz="24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Gablenz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Titel 3"/>
          <p:cNvSpPr>
            <a:spLocks noGrp="1"/>
          </p:cNvSpPr>
          <p:nvPr>
            <p:ph type="title" hasCustomPrompt="1"/>
          </p:nvPr>
        </p:nvSpPr>
        <p:spPr bwMode="auto">
          <a:xfrm>
            <a:off x="1343025" y="152400"/>
            <a:ext cx="10656888" cy="4683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800"/>
            </a:lvl1pPr>
          </a:lstStyle>
          <a:p>
            <a:pPr>
              <a:defRPr/>
            </a:pPr>
            <a:r>
              <a:rPr lang="de-DE"/>
              <a:t>Titelmasterformat durch Klicken bearbeiten</a:t>
            </a:r>
            <a:endParaRPr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92088" y="908050"/>
            <a:ext cx="11807825" cy="46831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/>
              <a:buNone/>
              <a:defRPr sz="2400" b="1">
                <a:solidFill>
                  <a:schemeClr val="tx1"/>
                </a:solidFill>
                <a:latin typeface="Roboto"/>
                <a:ea typeface="Roboto"/>
              </a:defRPr>
            </a:lvl1pPr>
            <a:lvl2pPr>
              <a:defRPr sz="24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</p:txBody>
      </p:sp>
      <p:sp>
        <p:nvSpPr>
          <p:cNvPr id="23" name="Bildplatzhalter 2"/>
          <p:cNvSpPr>
            <a:spLocks noGrp="1"/>
          </p:cNvSpPr>
          <p:nvPr>
            <p:ph type="pic" sz="quarter" idx="10"/>
          </p:nvPr>
        </p:nvSpPr>
        <p:spPr bwMode="auto">
          <a:xfrm>
            <a:off x="192088" y="1376363"/>
            <a:ext cx="3779837" cy="1907857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/>
                <a:ea typeface="Roboto"/>
              </a:defRPr>
            </a:lvl1pPr>
          </a:lstStyle>
          <a:p>
            <a:pPr>
              <a:defRPr/>
            </a:pPr>
            <a:r>
              <a:rPr lang="de-DE"/>
              <a:t>Bild durch Klicken auf Symbol hinzufügen</a:t>
            </a:r>
            <a:endParaRPr/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192088" y="3497580"/>
            <a:ext cx="3779837" cy="284765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latin typeface="Roboto"/>
                <a:ea typeface="Roboto"/>
              </a:defRPr>
            </a:lvl1pPr>
            <a:lvl2pPr>
              <a:defRPr sz="20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24" name="Bildplatzhalter 2"/>
          <p:cNvSpPr>
            <a:spLocks noGrp="1"/>
          </p:cNvSpPr>
          <p:nvPr>
            <p:ph type="pic" sz="quarter" idx="18"/>
          </p:nvPr>
        </p:nvSpPr>
        <p:spPr bwMode="auto">
          <a:xfrm>
            <a:off x="4151784" y="1376363"/>
            <a:ext cx="3852391" cy="1907857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/>
                <a:ea typeface="Roboto"/>
              </a:defRPr>
            </a:lvl1pPr>
          </a:lstStyle>
          <a:p>
            <a:pPr>
              <a:defRPr/>
            </a:pPr>
            <a:r>
              <a:rPr lang="de-DE"/>
              <a:t>Bild durch Klicken auf Symbol hinzufügen</a:t>
            </a:r>
            <a:endParaRPr/>
          </a:p>
        </p:txBody>
      </p:sp>
      <p:sp>
        <p:nvSpPr>
          <p:cNvPr id="21" name="Textplatzhalter 7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4151313" y="3497580"/>
            <a:ext cx="3852862" cy="284765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latin typeface="Roboto"/>
                <a:ea typeface="Roboto"/>
              </a:defRPr>
            </a:lvl1pPr>
            <a:lvl2pPr>
              <a:defRPr sz="20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25" name="Bildplatzhalter 2"/>
          <p:cNvSpPr>
            <a:spLocks noGrp="1"/>
          </p:cNvSpPr>
          <p:nvPr>
            <p:ph type="pic" sz="quarter" idx="19"/>
          </p:nvPr>
        </p:nvSpPr>
        <p:spPr bwMode="auto">
          <a:xfrm>
            <a:off x="8184232" y="1376363"/>
            <a:ext cx="3815681" cy="1907857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/>
                <a:ea typeface="Roboto"/>
              </a:defRPr>
            </a:lvl1pPr>
          </a:lstStyle>
          <a:p>
            <a:pPr>
              <a:defRPr/>
            </a:pPr>
            <a:r>
              <a:rPr lang="de-DE"/>
              <a:t>Bild durch Klicken auf Symbol hinzufügen</a:t>
            </a:r>
            <a:endParaRPr/>
          </a:p>
        </p:txBody>
      </p:sp>
      <p:sp>
        <p:nvSpPr>
          <p:cNvPr id="22" name="Textplatzhalter 7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183563" y="3497580"/>
            <a:ext cx="3816350" cy="284765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latin typeface="Roboto"/>
                <a:ea typeface="Roboto"/>
              </a:defRPr>
            </a:lvl1pPr>
            <a:lvl2pPr>
              <a:defRPr sz="20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Adelsberg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Titelplatzhalter 25"/>
          <p:cNvSpPr>
            <a:spLocks noGrp="1"/>
          </p:cNvSpPr>
          <p:nvPr>
            <p:ph type="title"/>
          </p:nvPr>
        </p:nvSpPr>
        <p:spPr bwMode="auto">
          <a:xfrm>
            <a:off x="2387600" y="266700"/>
            <a:ext cx="9504362" cy="893763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13" name="Textplatzhalter 7"/>
          <p:cNvSpPr>
            <a:spLocks noGrp="1"/>
          </p:cNvSpPr>
          <p:nvPr>
            <p:ph type="body" sz="quarter" idx="13"/>
          </p:nvPr>
        </p:nvSpPr>
        <p:spPr bwMode="auto">
          <a:xfrm>
            <a:off x="334963" y="1776095"/>
            <a:ext cx="11557000" cy="44894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/>
              <a:buNone/>
              <a:defRPr sz="2400" b="1">
                <a:solidFill>
                  <a:schemeClr val="tx1"/>
                </a:solidFill>
                <a:latin typeface="Roboto"/>
                <a:ea typeface="Roboto"/>
              </a:defRPr>
            </a:lvl1pPr>
            <a:lvl2pPr>
              <a:defRPr sz="24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0"/>
          </p:nvPr>
        </p:nvSpPr>
        <p:spPr bwMode="auto">
          <a:xfrm>
            <a:off x="0" y="2420938"/>
            <a:ext cx="2711450" cy="2440622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/>
                <a:ea typeface="Roboto"/>
              </a:defRPr>
            </a:lvl1pPr>
          </a:lstStyle>
          <a:p>
            <a:pPr>
              <a:defRPr/>
            </a:pPr>
            <a:r>
              <a:rPr lang="de-DE"/>
              <a:t>Bild durch Klicken auf Symbol hinzufügen</a:t>
            </a:r>
            <a:endParaRPr lang="de-DE"/>
          </a:p>
        </p:txBody>
      </p:sp>
      <p:sp>
        <p:nvSpPr>
          <p:cNvPr id="5" name="Bildplatzhalter 2"/>
          <p:cNvSpPr>
            <a:spLocks noGrp="1"/>
          </p:cNvSpPr>
          <p:nvPr>
            <p:ph type="pic" sz="quarter" idx="14"/>
          </p:nvPr>
        </p:nvSpPr>
        <p:spPr bwMode="auto">
          <a:xfrm>
            <a:off x="2711450" y="2420938"/>
            <a:ext cx="5225098" cy="2440622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/>
                <a:ea typeface="Roboto"/>
              </a:defRPr>
            </a:lvl1pPr>
          </a:lstStyle>
          <a:p>
            <a:pPr>
              <a:defRPr/>
            </a:pPr>
            <a:r>
              <a:rPr lang="de-DE"/>
              <a:t>Bild durch Klicken auf Symbol hinzufügen</a:t>
            </a:r>
            <a:endParaRPr lang="de-DE"/>
          </a:p>
        </p:txBody>
      </p:sp>
      <p:sp>
        <p:nvSpPr>
          <p:cNvPr id="6" name="Bildplatzhalter 2"/>
          <p:cNvSpPr>
            <a:spLocks noGrp="1"/>
          </p:cNvSpPr>
          <p:nvPr>
            <p:ph type="pic" sz="quarter" idx="15"/>
          </p:nvPr>
        </p:nvSpPr>
        <p:spPr bwMode="auto">
          <a:xfrm>
            <a:off x="7940040" y="2420938"/>
            <a:ext cx="4251960" cy="2440622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/>
                <a:ea typeface="Roboto"/>
              </a:defRPr>
            </a:lvl1pPr>
          </a:lstStyle>
          <a:p>
            <a:pPr>
              <a:defRPr/>
            </a:pPr>
            <a:r>
              <a:rPr lang="de-DE"/>
              <a:t>Bild durch Klicken auf Symbol hinzufügen</a:t>
            </a:r>
            <a:endParaRPr lang="de-DE"/>
          </a:p>
        </p:txBody>
      </p:sp>
      <p:sp>
        <p:nvSpPr>
          <p:cNvPr id="9" name="Bildplatzhalter 4"/>
          <p:cNvSpPr>
            <a:spLocks noGrp="1"/>
          </p:cNvSpPr>
          <p:nvPr>
            <p:ph type="pic" sz="quarter" idx="16" hasCustomPrompt="1"/>
          </p:nvPr>
        </p:nvSpPr>
        <p:spPr bwMode="auto">
          <a:xfrm>
            <a:off x="334963" y="5200967"/>
            <a:ext cx="1404937" cy="99980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000">
                <a:latin typeface="Roboto"/>
                <a:ea typeface="Roboto"/>
              </a:defRPr>
            </a:lvl1pPr>
          </a:lstStyle>
          <a:p>
            <a:pPr>
              <a:defRPr/>
            </a:pPr>
            <a:r>
              <a:rPr lang="de-DE"/>
              <a:t>Logo</a:t>
            </a:r>
            <a:endParaRPr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1"/>
          </p:nvPr>
        </p:nvSpPr>
        <p:spPr bwMode="auto">
          <a:xfrm>
            <a:off x="2387601" y="5139267"/>
            <a:ext cx="9504362" cy="106150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2000">
                <a:latin typeface="Roboto"/>
                <a:ea typeface="Roboto"/>
              </a:defRPr>
            </a:lvl1pPr>
            <a:lvl2pPr>
              <a:defRPr sz="24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Glösa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Titelplatzhalter 25"/>
          <p:cNvSpPr>
            <a:spLocks noGrp="1"/>
          </p:cNvSpPr>
          <p:nvPr>
            <p:ph type="title"/>
          </p:nvPr>
        </p:nvSpPr>
        <p:spPr bwMode="auto">
          <a:xfrm>
            <a:off x="2387600" y="266700"/>
            <a:ext cx="9504362" cy="893763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1" hasCustomPrompt="1"/>
          </p:nvPr>
        </p:nvSpPr>
        <p:spPr bwMode="auto">
          <a:xfrm>
            <a:off x="334963" y="1844675"/>
            <a:ext cx="1404937" cy="138112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000">
                <a:latin typeface="Roboto"/>
                <a:ea typeface="Roboto"/>
              </a:defRPr>
            </a:lvl1pPr>
          </a:lstStyle>
          <a:p>
            <a:pPr>
              <a:defRPr/>
            </a:pPr>
            <a:r>
              <a:rPr lang="de-DE"/>
              <a:t>Logo</a:t>
            </a:r>
            <a:endParaRPr/>
          </a:p>
        </p:txBody>
      </p:sp>
      <p:sp>
        <p:nvSpPr>
          <p:cNvPr id="13" name="Textplatzhalter 7"/>
          <p:cNvSpPr>
            <a:spLocks noGrp="1"/>
          </p:cNvSpPr>
          <p:nvPr>
            <p:ph type="body" sz="quarter" idx="13"/>
          </p:nvPr>
        </p:nvSpPr>
        <p:spPr bwMode="auto">
          <a:xfrm>
            <a:off x="2711449" y="1775461"/>
            <a:ext cx="9180513" cy="51816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/>
              <a:buNone/>
              <a:defRPr sz="2400" b="1">
                <a:solidFill>
                  <a:schemeClr val="tx1"/>
                </a:solidFill>
                <a:latin typeface="Roboto"/>
                <a:ea typeface="Roboto"/>
              </a:defRPr>
            </a:lvl1pPr>
            <a:lvl2pPr>
              <a:defRPr sz="24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</p:txBody>
      </p:sp>
      <p:sp>
        <p:nvSpPr>
          <p:cNvPr id="9" name="Bildplatzhalter 2"/>
          <p:cNvSpPr>
            <a:spLocks noGrp="1"/>
          </p:cNvSpPr>
          <p:nvPr>
            <p:ph type="pic" sz="quarter" idx="10"/>
          </p:nvPr>
        </p:nvSpPr>
        <p:spPr bwMode="auto">
          <a:xfrm>
            <a:off x="2711450" y="2420938"/>
            <a:ext cx="9480550" cy="4096740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/>
                <a:ea typeface="Roboto"/>
              </a:defRPr>
            </a:lvl1pPr>
          </a:lstStyle>
          <a:p>
            <a:pPr>
              <a:defRPr/>
            </a:pPr>
            <a:r>
              <a:rPr lang="de-DE"/>
              <a:t>Bild durch Klicken auf Symbol hinzufügen</a:t>
            </a:r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Kaßberg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Titelplatzhalter 25"/>
          <p:cNvSpPr>
            <a:spLocks noGrp="1"/>
          </p:cNvSpPr>
          <p:nvPr>
            <p:ph type="title"/>
          </p:nvPr>
        </p:nvSpPr>
        <p:spPr bwMode="auto">
          <a:xfrm>
            <a:off x="2387600" y="266700"/>
            <a:ext cx="9504363" cy="893763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9" name="Bildplatzhalter 2"/>
          <p:cNvSpPr>
            <a:spLocks noGrp="1"/>
          </p:cNvSpPr>
          <p:nvPr>
            <p:ph type="pic" sz="quarter" idx="14"/>
          </p:nvPr>
        </p:nvSpPr>
        <p:spPr bwMode="auto">
          <a:xfrm>
            <a:off x="0" y="1484313"/>
            <a:ext cx="3169920" cy="3186747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/>
                <a:ea typeface="Roboto"/>
              </a:defRPr>
            </a:lvl1pPr>
          </a:lstStyle>
          <a:p>
            <a:pPr>
              <a:defRPr/>
            </a:pPr>
            <a:r>
              <a:rPr lang="de-DE"/>
              <a:t>Bild durch Klicken auf Symbol hinzufügen</a:t>
            </a:r>
            <a:endParaRPr lang="de-DE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0"/>
          </p:nvPr>
        </p:nvSpPr>
        <p:spPr bwMode="auto">
          <a:xfrm>
            <a:off x="3177540" y="1484313"/>
            <a:ext cx="4930140" cy="3186747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/>
                <a:ea typeface="Roboto"/>
              </a:defRPr>
            </a:lvl1pPr>
          </a:lstStyle>
          <a:p>
            <a:pPr>
              <a:defRPr/>
            </a:pPr>
            <a:r>
              <a:rPr lang="de-DE"/>
              <a:t>Bild durch Klicken auf Symbol hinzufügen</a:t>
            </a:r>
            <a:endParaRPr lang="de-DE"/>
          </a:p>
        </p:txBody>
      </p:sp>
      <p:sp>
        <p:nvSpPr>
          <p:cNvPr id="10" name="Bildplatzhalter 2"/>
          <p:cNvSpPr>
            <a:spLocks noGrp="1"/>
          </p:cNvSpPr>
          <p:nvPr>
            <p:ph type="pic" sz="quarter" idx="15"/>
          </p:nvPr>
        </p:nvSpPr>
        <p:spPr bwMode="auto">
          <a:xfrm>
            <a:off x="8115300" y="1484313"/>
            <a:ext cx="4076699" cy="3186747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/>
                <a:ea typeface="Roboto"/>
              </a:defRPr>
            </a:lvl1pPr>
          </a:lstStyle>
          <a:p>
            <a:pPr>
              <a:defRPr/>
            </a:pPr>
            <a:r>
              <a:rPr lang="de-DE"/>
              <a:t>Bild durch Klicken auf Symbol hinzufügen</a:t>
            </a:r>
            <a:endParaRPr lang="de-DE"/>
          </a:p>
        </p:txBody>
      </p:sp>
      <p:sp>
        <p:nvSpPr>
          <p:cNvPr id="13" name="Textplatzhalter 7"/>
          <p:cNvSpPr>
            <a:spLocks noGrp="1"/>
          </p:cNvSpPr>
          <p:nvPr>
            <p:ph type="body" sz="quarter" idx="13"/>
          </p:nvPr>
        </p:nvSpPr>
        <p:spPr bwMode="auto">
          <a:xfrm>
            <a:off x="334963" y="4938395"/>
            <a:ext cx="11557000" cy="126238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/>
              <a:buNone/>
              <a:defRPr sz="2400" b="1">
                <a:solidFill>
                  <a:schemeClr val="tx1"/>
                </a:solidFill>
                <a:latin typeface="Roboto"/>
                <a:ea typeface="Roboto"/>
              </a:defRPr>
            </a:lvl1pPr>
            <a:lvl2pPr>
              <a:defRPr sz="24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Reichenhai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Titel 3"/>
          <p:cNvSpPr>
            <a:spLocks noGrp="1"/>
          </p:cNvSpPr>
          <p:nvPr>
            <p:ph type="title" hasCustomPrompt="1"/>
          </p:nvPr>
        </p:nvSpPr>
        <p:spPr bwMode="auto">
          <a:xfrm>
            <a:off x="1343025" y="152400"/>
            <a:ext cx="10656888" cy="4683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800"/>
            </a:lvl1pPr>
          </a:lstStyle>
          <a:p>
            <a:pPr>
              <a:defRPr/>
            </a:pPr>
            <a:r>
              <a:rPr lang="de-DE"/>
              <a:t>Titelmasterformat durch Klicken bearbeiten</a:t>
            </a:r>
            <a:endParaRPr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92088" y="908050"/>
            <a:ext cx="11807825" cy="92837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/>
              <a:buNone/>
              <a:defRPr sz="2400" b="1">
                <a:solidFill>
                  <a:schemeClr val="tx1"/>
                </a:solidFill>
                <a:latin typeface="Roboto"/>
                <a:ea typeface="Roboto"/>
              </a:defRPr>
            </a:lvl1pPr>
            <a:lvl2pPr>
              <a:defRPr sz="24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192088" y="1996440"/>
            <a:ext cx="11807825" cy="4348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latin typeface="Roboto"/>
                <a:ea typeface="Roboto"/>
              </a:defRPr>
            </a:lvl1pPr>
            <a:lvl2pPr>
              <a:defRPr sz="20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Euba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Titel 3"/>
          <p:cNvSpPr>
            <a:spLocks noGrp="1"/>
          </p:cNvSpPr>
          <p:nvPr>
            <p:ph type="title" hasCustomPrompt="1"/>
          </p:nvPr>
        </p:nvSpPr>
        <p:spPr bwMode="auto">
          <a:xfrm>
            <a:off x="1343025" y="152400"/>
            <a:ext cx="10656888" cy="4683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800"/>
            </a:lvl1pPr>
          </a:lstStyle>
          <a:p>
            <a:pPr>
              <a:defRPr/>
            </a:pPr>
            <a:r>
              <a:rPr lang="de-DE"/>
              <a:t>Titelmasterformat durch Klicken bearbeiten</a:t>
            </a:r>
            <a:endParaRPr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92088" y="908050"/>
            <a:ext cx="11807825" cy="92837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/>
              <a:buNone/>
              <a:defRPr sz="2400" b="1">
                <a:solidFill>
                  <a:schemeClr val="tx1"/>
                </a:solidFill>
                <a:latin typeface="Roboto"/>
                <a:ea typeface="Roboto"/>
              </a:defRPr>
            </a:lvl1pPr>
            <a:lvl2pPr>
              <a:defRPr sz="24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</p:txBody>
      </p:sp>
      <p:sp>
        <p:nvSpPr>
          <p:cNvPr id="5" name="Bildplatzhalter 2"/>
          <p:cNvSpPr>
            <a:spLocks noGrp="1"/>
          </p:cNvSpPr>
          <p:nvPr>
            <p:ph type="pic" sz="quarter" idx="10"/>
          </p:nvPr>
        </p:nvSpPr>
        <p:spPr bwMode="auto">
          <a:xfrm>
            <a:off x="192089" y="2060575"/>
            <a:ext cx="5795962" cy="4284663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/>
                <a:ea typeface="Roboto"/>
              </a:defRPr>
            </a:lvl1pPr>
          </a:lstStyle>
          <a:p>
            <a:pPr>
              <a:defRPr/>
            </a:pPr>
            <a:r>
              <a:rPr lang="de-DE"/>
              <a:t>Bild durch Klicken auf Symbol hinzufügen</a:t>
            </a:r>
            <a:endParaRPr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1"/>
          </p:nvPr>
        </p:nvSpPr>
        <p:spPr bwMode="auto">
          <a:xfrm>
            <a:off x="6203950" y="2060574"/>
            <a:ext cx="5795963" cy="42846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latin typeface="Roboto"/>
                <a:ea typeface="Roboto"/>
              </a:defRPr>
            </a:lvl1pPr>
            <a:lvl2pPr>
              <a:defRPr sz="24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userDrawn="1">
  <p:cSld name="Euba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72015715" name="Titel 3"/>
          <p:cNvSpPr>
            <a:spLocks noGrp="1"/>
          </p:cNvSpPr>
          <p:nvPr>
            <p:ph type="title" hasCustomPrompt="1"/>
          </p:nvPr>
        </p:nvSpPr>
        <p:spPr bwMode="auto">
          <a:xfrm>
            <a:off x="1343025" y="152399"/>
            <a:ext cx="10656887" cy="46831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800"/>
            </a:lvl1pPr>
          </a:lstStyle>
          <a:p>
            <a:pPr>
              <a:defRPr/>
            </a:pPr>
            <a:r>
              <a:rPr lang="de-DE"/>
              <a:t>Titelmasterformat durch Klicken bearbeiten</a:t>
            </a:r>
            <a:endParaRPr/>
          </a:p>
        </p:txBody>
      </p:sp>
      <p:sp>
        <p:nvSpPr>
          <p:cNvPr id="719331652" name="Textplatzhalter 7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92087" y="908049"/>
            <a:ext cx="11807824" cy="92836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/>
              <a:buNone/>
              <a:defRPr sz="2400" b="1">
                <a:solidFill>
                  <a:schemeClr val="tx1"/>
                </a:solidFill>
                <a:latin typeface="Roboto"/>
                <a:ea typeface="Roboto"/>
              </a:defRPr>
            </a:lvl1pPr>
            <a:lvl2pPr>
              <a:defRPr sz="24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</p:txBody>
      </p:sp>
      <p:sp>
        <p:nvSpPr>
          <p:cNvPr id="1331812975" name="Bildplatzhalter 2"/>
          <p:cNvSpPr>
            <a:spLocks noGrp="1"/>
          </p:cNvSpPr>
          <p:nvPr>
            <p:ph type="pic" sz="quarter" idx="10"/>
          </p:nvPr>
        </p:nvSpPr>
        <p:spPr bwMode="auto">
          <a:xfrm>
            <a:off x="6203949" y="2060574"/>
            <a:ext cx="5795961" cy="4284662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/>
                <a:ea typeface="Roboto"/>
              </a:defRPr>
            </a:lvl1pPr>
          </a:lstStyle>
          <a:p>
            <a:pPr>
              <a:defRPr/>
            </a:pPr>
            <a:r>
              <a:rPr lang="de-DE"/>
              <a:t>Bild durch Klicken auf Symbol hinzufügen</a:t>
            </a:r>
            <a:endParaRPr/>
          </a:p>
        </p:txBody>
      </p:sp>
      <p:sp>
        <p:nvSpPr>
          <p:cNvPr id="493925108" name="Textplatzhalter 7"/>
          <p:cNvSpPr>
            <a:spLocks noGrp="1"/>
          </p:cNvSpPr>
          <p:nvPr>
            <p:ph type="body" sz="quarter" idx="11"/>
          </p:nvPr>
        </p:nvSpPr>
        <p:spPr bwMode="auto">
          <a:xfrm>
            <a:off x="192087" y="2060574"/>
            <a:ext cx="5795962" cy="428466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latin typeface="Roboto"/>
                <a:ea typeface="Roboto"/>
              </a:defRPr>
            </a:lvl1pPr>
            <a:lvl2pPr>
              <a:defRPr sz="24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Einsiedel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Titel 3"/>
          <p:cNvSpPr>
            <a:spLocks noGrp="1"/>
          </p:cNvSpPr>
          <p:nvPr>
            <p:ph type="title" hasCustomPrompt="1"/>
          </p:nvPr>
        </p:nvSpPr>
        <p:spPr bwMode="auto">
          <a:xfrm>
            <a:off x="1343025" y="152400"/>
            <a:ext cx="10656888" cy="4683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800"/>
            </a:lvl1pPr>
          </a:lstStyle>
          <a:p>
            <a:pPr>
              <a:defRPr/>
            </a:pPr>
            <a:r>
              <a:rPr lang="de-DE"/>
              <a:t>Titelmasterformat durch Klicken bearbeiten</a:t>
            </a:r>
            <a:endParaRPr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92088" y="908050"/>
            <a:ext cx="11807825" cy="92837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/>
              <a:buNone/>
              <a:defRPr sz="2400" b="1">
                <a:solidFill>
                  <a:schemeClr val="tx1"/>
                </a:solidFill>
                <a:latin typeface="Roboto"/>
                <a:ea typeface="Roboto"/>
              </a:defRPr>
            </a:lvl1pPr>
            <a:lvl2pPr>
              <a:defRPr sz="24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</p:txBody>
      </p:sp>
      <p:sp>
        <p:nvSpPr>
          <p:cNvPr id="5" name="Bildplatzhalter 2"/>
          <p:cNvSpPr>
            <a:spLocks noGrp="1"/>
          </p:cNvSpPr>
          <p:nvPr>
            <p:ph type="pic" sz="quarter" idx="10"/>
          </p:nvPr>
        </p:nvSpPr>
        <p:spPr bwMode="auto">
          <a:xfrm>
            <a:off x="192089" y="2060575"/>
            <a:ext cx="5795962" cy="2366645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/>
                <a:ea typeface="Roboto"/>
              </a:defRPr>
            </a:lvl1pPr>
          </a:lstStyle>
          <a:p>
            <a:pPr>
              <a:defRPr/>
            </a:pPr>
            <a:r>
              <a:rPr lang="de-DE"/>
              <a:t>Bild durch Klicken auf Symbol hinzufügen</a:t>
            </a:r>
            <a:endParaRPr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1"/>
          </p:nvPr>
        </p:nvSpPr>
        <p:spPr bwMode="auto">
          <a:xfrm>
            <a:off x="192088" y="4618672"/>
            <a:ext cx="5795962" cy="172656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latin typeface="Roboto"/>
                <a:ea typeface="Roboto"/>
              </a:defRPr>
            </a:lvl1pPr>
            <a:lvl2pPr>
              <a:defRPr sz="20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</p:txBody>
      </p:sp>
      <p:sp>
        <p:nvSpPr>
          <p:cNvPr id="8" name="Bildplatzhalter 2"/>
          <p:cNvSpPr>
            <a:spLocks noGrp="1"/>
          </p:cNvSpPr>
          <p:nvPr>
            <p:ph type="pic" sz="quarter" idx="15"/>
          </p:nvPr>
        </p:nvSpPr>
        <p:spPr bwMode="auto">
          <a:xfrm>
            <a:off x="6203951" y="2060575"/>
            <a:ext cx="5795962" cy="2366645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/>
                <a:ea typeface="Roboto"/>
              </a:defRPr>
            </a:lvl1pPr>
          </a:lstStyle>
          <a:p>
            <a:pPr>
              <a:defRPr/>
            </a:pPr>
            <a:r>
              <a:rPr lang="de-DE"/>
              <a:t>Bild durch Klicken auf Symbol hinzufügen</a:t>
            </a:r>
            <a:endParaRPr/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6203950" y="4618672"/>
            <a:ext cx="5795962" cy="172656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latin typeface="Roboto"/>
                <a:ea typeface="Roboto"/>
              </a:defRPr>
            </a:lvl1pPr>
            <a:lvl2pPr>
              <a:defRPr sz="20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Rabenstei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Titel 3"/>
          <p:cNvSpPr>
            <a:spLocks noGrp="1"/>
          </p:cNvSpPr>
          <p:nvPr>
            <p:ph type="title" hasCustomPrompt="1"/>
          </p:nvPr>
        </p:nvSpPr>
        <p:spPr bwMode="auto">
          <a:xfrm>
            <a:off x="1343025" y="152400"/>
            <a:ext cx="10656888" cy="4683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800"/>
            </a:lvl1pPr>
          </a:lstStyle>
          <a:p>
            <a:pPr>
              <a:defRPr/>
            </a:pPr>
            <a:r>
              <a:rPr lang="de-DE"/>
              <a:t>Titelmasterformat durch Klicken bearbeiten</a:t>
            </a:r>
            <a:endParaRPr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92088" y="908050"/>
            <a:ext cx="11807825" cy="92837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/>
              <a:buNone/>
              <a:defRPr sz="2400" b="1">
                <a:solidFill>
                  <a:schemeClr val="tx1"/>
                </a:solidFill>
                <a:latin typeface="Roboto"/>
                <a:ea typeface="Roboto"/>
              </a:defRPr>
            </a:lvl1pPr>
            <a:lvl2pPr>
              <a:defRPr sz="24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</p:txBody>
      </p:sp>
      <p:sp>
        <p:nvSpPr>
          <p:cNvPr id="5" name="Bildplatzhalter 2"/>
          <p:cNvSpPr>
            <a:spLocks noGrp="1"/>
          </p:cNvSpPr>
          <p:nvPr>
            <p:ph type="pic" sz="quarter" idx="10"/>
          </p:nvPr>
        </p:nvSpPr>
        <p:spPr bwMode="auto">
          <a:xfrm>
            <a:off x="192089" y="2060575"/>
            <a:ext cx="3708399" cy="4284663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/>
                <a:ea typeface="Roboto"/>
              </a:defRPr>
            </a:lvl1pPr>
          </a:lstStyle>
          <a:p>
            <a:pPr>
              <a:defRPr/>
            </a:pPr>
            <a:r>
              <a:rPr lang="de-DE"/>
              <a:t>Bild durch Klicken auf Symbol hinzufügen</a:t>
            </a:r>
            <a:endParaRPr/>
          </a:p>
        </p:txBody>
      </p:sp>
      <p:sp>
        <p:nvSpPr>
          <p:cNvPr id="11" name="Textplatzhalter 7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4116387" y="2060574"/>
            <a:ext cx="7883525" cy="42846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latin typeface="Roboto"/>
                <a:ea typeface="Roboto"/>
              </a:defRPr>
            </a:lvl1pPr>
            <a:lvl2pPr>
              <a:defRPr sz="20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/Relationships>
</file>

<file path=ppt/slideMasters/_rels/slideMaster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<Relationship Id="rId5" Type="http://schemas.openxmlformats.org/officeDocument/2006/relationships/slideLayout" Target="../slideLayouts/slideLayout9.xml"/><Relationship Id="rId6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1.xml"/><Relationship Id="rId8" Type="http://schemas.openxmlformats.org/officeDocument/2006/relationships/theme" Target="../theme/theme2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0"/>
            <a:ext cx="12192000" cy="1512000"/>
          </a:xfrm>
          <a:prstGeom prst="rect">
            <a:avLst/>
          </a:prstGeom>
          <a:solidFill>
            <a:srgbClr val="E40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cxnSp>
        <p:nvCxnSpPr>
          <p:cNvPr id="14" name="Gerader Verbinder 13"/>
          <p:cNvCxnSpPr>
            <a:cxnSpLocks/>
          </p:cNvCxnSpPr>
          <p:nvPr userDrawn="1"/>
        </p:nvCxnSpPr>
        <p:spPr bwMode="auto">
          <a:xfrm>
            <a:off x="2061369" y="333375"/>
            <a:ext cx="0" cy="82708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/>
          <p:cNvCxnSpPr>
            <a:cxnSpLocks/>
          </p:cNvCxnSpPr>
          <p:nvPr userDrawn="1"/>
        </p:nvCxnSpPr>
        <p:spPr bwMode="auto">
          <a:xfrm>
            <a:off x="0" y="6525344"/>
            <a:ext cx="12192000" cy="1"/>
          </a:xfrm>
          <a:prstGeom prst="line">
            <a:avLst/>
          </a:prstGeom>
          <a:ln w="12700">
            <a:solidFill>
              <a:schemeClr val="tx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4"/>
          <p:cNvSpPr txBox="1">
            <a:spLocks noChangeArrowheads="1"/>
          </p:cNvSpPr>
          <p:nvPr userDrawn="1"/>
        </p:nvSpPr>
        <p:spPr bwMode="auto">
          <a:xfrm>
            <a:off x="192089" y="6525345"/>
            <a:ext cx="5759896" cy="33424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/>
          </a:bodyPr>
          <a:lstStyle>
            <a:defPPr>
              <a:defRPr lang="de-DE"/>
            </a:defPPr>
            <a:lvl1pPr algn="l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InfoDispRegular-Roman"/>
                <a:ea typeface="+mn-ea"/>
                <a:cs typeface="Arial"/>
              </a:defRPr>
            </a:lvl1pPr>
            <a:lvl2pPr marL="4572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pPr>
              <a:defRPr/>
            </a:pPr>
            <a:r>
              <a:rPr lang="de-DE" sz="14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Chemnitz</a:t>
            </a:r>
            <a:r>
              <a:rPr lang="de-DE" sz="14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Arial"/>
              </a:rPr>
              <a:t> ∙ 21</a:t>
            </a:r>
            <a:r>
              <a:rPr lang="de-DE" sz="14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. November </a:t>
            </a:r>
            <a:r>
              <a:rPr lang="de-DE" sz="14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2024</a:t>
            </a:r>
            <a:r>
              <a:rPr lang="de-DE" sz="14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Arial"/>
              </a:rPr>
              <a:t> ∙ Georg Ehrler</a:t>
            </a:r>
            <a:r>
              <a:rPr lang="de-DE" sz="1400">
                <a:solidFill>
                  <a:schemeClr val="tx1"/>
                </a:solidFill>
                <a:latin typeface="Roboto"/>
                <a:ea typeface="Roboto"/>
                <a:cs typeface="Arial"/>
              </a:rPr>
              <a:t> </a:t>
            </a:r>
            <a:endParaRPr/>
          </a:p>
        </p:txBody>
      </p:sp>
      <p:sp>
        <p:nvSpPr>
          <p:cNvPr id="18" name="Rectangle 5"/>
          <p:cNvSpPr txBox="1">
            <a:spLocks noChangeArrowheads="1"/>
          </p:cNvSpPr>
          <p:nvPr userDrawn="1"/>
        </p:nvSpPr>
        <p:spPr bwMode="auto">
          <a:xfrm>
            <a:off x="8252460" y="6525345"/>
            <a:ext cx="3747453" cy="33424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/>
          </a:bodyPr>
          <a:lstStyle>
            <a:defPPr>
              <a:defRPr lang="de-DE"/>
            </a:defPPr>
            <a:lvl1pPr algn="l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InfoDispRegular-Roman"/>
                <a:ea typeface="+mn-ea"/>
                <a:cs typeface="Arial"/>
              </a:defRPr>
            </a:lvl1pPr>
            <a:lvl2pPr marL="4572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pPr algn="r">
              <a:defRPr/>
            </a:pPr>
            <a:r>
              <a:rPr lang="de-DE" sz="1400">
                <a:latin typeface="Roboto"/>
                <a:ea typeface="Roboto"/>
              </a:rPr>
              <a:t>www.tu-chemnitz.de</a:t>
            </a:r>
            <a:endParaRPr/>
          </a:p>
        </p:txBody>
      </p:sp>
      <p:pic>
        <p:nvPicPr>
          <p:cNvPr id="3" name="Grafik 2"/>
          <p:cNvPicPr>
            <a:picLocks noChangeAspect="1"/>
          </p:cNvPicPr>
          <p:nvPr userDrawn="1"/>
        </p:nvPicPr>
        <p:blipFill>
          <a:blip r:embed="rId6"/>
          <a:stretch/>
        </p:blipFill>
        <p:spPr bwMode="auto">
          <a:xfrm>
            <a:off x="334963" y="333375"/>
            <a:ext cx="1388034" cy="8270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dt="1" ftr="1" hdr="0" sldNum="1"/>
  <p:txStyles>
    <p:titleStyle>
      <a:lvl1pPr algn="l">
        <a:spcBef>
          <a:spcPts val="0"/>
        </a:spcBef>
        <a:spcAft>
          <a:spcPts val="0"/>
        </a:spcAft>
        <a:defRPr sz="2800" b="0">
          <a:solidFill>
            <a:schemeClr val="bg1"/>
          </a:solidFill>
          <a:latin typeface="Roboto"/>
          <a:ea typeface="Roboto"/>
          <a:cs typeface="+mj-cs"/>
        </a:defRPr>
      </a:lvl1pPr>
      <a:lvl2pPr algn="ctr">
        <a:spcBef>
          <a:spcPts val="0"/>
        </a:spcBef>
        <a:spcAft>
          <a:spcPts val="0"/>
        </a:spcAft>
        <a:defRPr sz="4400">
          <a:solidFill>
            <a:schemeClr val="tx2"/>
          </a:solidFill>
          <a:latin typeface="Arial"/>
          <a:cs typeface="Arial"/>
        </a:defRPr>
      </a:lvl2pPr>
      <a:lvl3pPr algn="ctr">
        <a:spcBef>
          <a:spcPts val="0"/>
        </a:spcBef>
        <a:spcAft>
          <a:spcPts val="0"/>
        </a:spcAft>
        <a:defRPr sz="4400">
          <a:solidFill>
            <a:schemeClr val="tx2"/>
          </a:solidFill>
          <a:latin typeface="Arial"/>
          <a:cs typeface="Arial"/>
        </a:defRPr>
      </a:lvl3pPr>
      <a:lvl4pPr algn="ctr">
        <a:spcBef>
          <a:spcPts val="0"/>
        </a:spcBef>
        <a:spcAft>
          <a:spcPts val="0"/>
        </a:spcAft>
        <a:defRPr sz="4400">
          <a:solidFill>
            <a:schemeClr val="tx2"/>
          </a:solidFill>
          <a:latin typeface="Arial"/>
          <a:cs typeface="Arial"/>
        </a:defRPr>
      </a:lvl4pPr>
      <a:lvl5pPr algn="ctr">
        <a:spcBef>
          <a:spcPts val="0"/>
        </a:spcBef>
        <a:spcAft>
          <a:spcPts val="0"/>
        </a:spcAft>
        <a:defRPr sz="4400">
          <a:solidFill>
            <a:schemeClr val="tx2"/>
          </a:solidFill>
          <a:latin typeface="Arial"/>
          <a:cs typeface="Arial"/>
        </a:defRPr>
      </a:lvl5pPr>
      <a:lvl6pPr marL="457200" algn="ctr">
        <a:spcBef>
          <a:spcPts val="0"/>
        </a:spcBef>
        <a:spcAft>
          <a:spcPts val="0"/>
        </a:spcAft>
        <a:defRPr sz="4400">
          <a:solidFill>
            <a:schemeClr val="tx2"/>
          </a:solidFill>
          <a:latin typeface="Arial"/>
          <a:cs typeface="Arial"/>
        </a:defRPr>
      </a:lvl6pPr>
      <a:lvl7pPr marL="914400" algn="ctr">
        <a:spcBef>
          <a:spcPts val="0"/>
        </a:spcBef>
        <a:spcAft>
          <a:spcPts val="0"/>
        </a:spcAft>
        <a:defRPr sz="4400">
          <a:solidFill>
            <a:schemeClr val="tx2"/>
          </a:solidFill>
          <a:latin typeface="Arial"/>
          <a:cs typeface="Arial"/>
        </a:defRPr>
      </a:lvl7pPr>
      <a:lvl8pPr marL="1371600" algn="ctr">
        <a:spcBef>
          <a:spcPts val="0"/>
        </a:spcBef>
        <a:spcAft>
          <a:spcPts val="0"/>
        </a:spcAft>
        <a:defRPr sz="4400">
          <a:solidFill>
            <a:schemeClr val="tx2"/>
          </a:solidFill>
          <a:latin typeface="Arial"/>
          <a:cs typeface="Arial"/>
        </a:defRPr>
      </a:lvl8pPr>
      <a:lvl9pPr marL="1828800" algn="ctr">
        <a:spcBef>
          <a:spcPts val="0"/>
        </a:spcBef>
        <a:spcAft>
          <a:spcPts val="0"/>
        </a:spcAft>
        <a:defRPr sz="4400">
          <a:solidFill>
            <a:schemeClr val="tx2"/>
          </a:solidFill>
          <a:latin typeface="Arial"/>
          <a:cs typeface="Arial"/>
        </a:defRPr>
      </a:lvl9pPr>
    </p:titleStyle>
    <p:bodyStyle>
      <a:lvl1pPr marL="342900" indent="-342900" algn="l">
        <a:spcBef>
          <a:spcPts val="0"/>
        </a:spcBef>
        <a:spcAft>
          <a:spcPts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>
        <a:spcBef>
          <a:spcPts val="0"/>
        </a:spcBef>
        <a:spcAft>
          <a:spcPts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>
        <a:spcBef>
          <a:spcPts val="0"/>
        </a:spcBef>
        <a:spcAft>
          <a:spcPts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>
        <a:spcBef>
          <a:spcPts val="0"/>
        </a:spcBef>
        <a:spcAft>
          <a:spcPts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>
        <a:spcBef>
          <a:spcPts val="0"/>
        </a:spcBef>
        <a:spcAft>
          <a:spcPts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>
        <a:spcBef>
          <a:spcPts val="0"/>
        </a:spcBef>
        <a:spcAft>
          <a:spcPts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>
        <a:spcBef>
          <a:spcPts val="0"/>
        </a:spcBef>
        <a:spcAft>
          <a:spcPts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>
        <a:spcBef>
          <a:spcPts val="0"/>
        </a:spcBef>
        <a:spcAft>
          <a:spcPts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>
        <a:spcBef>
          <a:spcPts val="0"/>
        </a:spcBef>
        <a:spcAft>
          <a:spcPts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74"/>
            <a:ext cx="12192000" cy="764704"/>
          </a:xfrm>
          <a:prstGeom prst="rect">
            <a:avLst/>
          </a:prstGeom>
          <a:solidFill>
            <a:srgbClr val="E40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cxnSp>
        <p:nvCxnSpPr>
          <p:cNvPr id="11" name="Gerader Verbinder 10"/>
          <p:cNvCxnSpPr>
            <a:cxnSpLocks/>
          </p:cNvCxnSpPr>
          <p:nvPr userDrawn="1"/>
        </p:nvCxnSpPr>
        <p:spPr bwMode="auto">
          <a:xfrm>
            <a:off x="1166867" y="152713"/>
            <a:ext cx="0" cy="468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/>
          <p:cNvCxnSpPr>
            <a:cxnSpLocks/>
          </p:cNvCxnSpPr>
          <p:nvPr userDrawn="1"/>
        </p:nvCxnSpPr>
        <p:spPr bwMode="auto">
          <a:xfrm>
            <a:off x="0" y="6525344"/>
            <a:ext cx="12192000" cy="0"/>
          </a:xfrm>
          <a:prstGeom prst="line">
            <a:avLst/>
          </a:prstGeom>
          <a:ln w="12700">
            <a:solidFill>
              <a:schemeClr val="tx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5"/>
          <p:cNvSpPr txBox="1">
            <a:spLocks noChangeArrowheads="1"/>
          </p:cNvSpPr>
          <p:nvPr userDrawn="1"/>
        </p:nvSpPr>
        <p:spPr bwMode="auto">
          <a:xfrm>
            <a:off x="8252460" y="6525345"/>
            <a:ext cx="3747453" cy="33424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/>
          </a:bodyPr>
          <a:lstStyle>
            <a:defPPr>
              <a:defRPr lang="de-DE"/>
            </a:defPPr>
            <a:lvl1pPr algn="l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InfoDispRegular-Roman"/>
                <a:ea typeface="+mn-ea"/>
                <a:cs typeface="Arial"/>
              </a:defRPr>
            </a:lvl1pPr>
            <a:lvl2pPr marL="4572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pPr algn="r">
              <a:defRPr/>
            </a:pPr>
            <a:r>
              <a:rPr lang="de-DE" sz="1400">
                <a:latin typeface="Roboto"/>
                <a:ea typeface="Roboto"/>
              </a:rPr>
              <a:t>www.tu-chemnitz.de</a:t>
            </a:r>
            <a:endParaRPr/>
          </a:p>
        </p:txBody>
      </p:sp>
      <p:sp>
        <p:nvSpPr>
          <p:cNvPr id="34" name="Fußzeilenplatzhalter 4"/>
          <p:cNvSpPr txBox="1"/>
          <p:nvPr userDrawn="1"/>
        </p:nvSpPr>
        <p:spPr bwMode="auto">
          <a:xfrm>
            <a:off x="4655840" y="6526933"/>
            <a:ext cx="5593060" cy="332656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algn="l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/>
                </a:solidFill>
                <a:latin typeface="Roboto Condensed"/>
                <a:ea typeface="Roboto Condensed"/>
                <a:cs typeface="Arial"/>
              </a:defRPr>
            </a:lvl1pPr>
            <a:lvl2pPr marL="4572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pPr algn="ctr">
              <a:defRPr/>
            </a:pPr>
            <a:fld id="{72C5D026-0A5E-414E-BDD7-AEAAC7E56A8F}" type="slidenum">
              <a:rPr lang="de-DE" sz="1400">
                <a:latin typeface="Roboto"/>
                <a:ea typeface="Roboto"/>
              </a:rPr>
              <a:t>‹Nr.›</a:t>
            </a:fld>
            <a:endParaRPr lang="de-DE" sz="1400">
              <a:latin typeface="Roboto"/>
              <a:ea typeface="Roboto"/>
            </a:endParaRPr>
          </a:p>
        </p:txBody>
      </p:sp>
      <p:sp>
        <p:nvSpPr>
          <p:cNvPr id="23" name="Rectangle 4"/>
          <p:cNvSpPr txBox="1">
            <a:spLocks noChangeArrowheads="1"/>
          </p:cNvSpPr>
          <p:nvPr userDrawn="1"/>
        </p:nvSpPr>
        <p:spPr bwMode="auto">
          <a:xfrm>
            <a:off x="192089" y="6525345"/>
            <a:ext cx="5759896" cy="33424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/>
          </a:bodyPr>
          <a:lstStyle>
            <a:defPPr>
              <a:defRPr lang="de-DE"/>
            </a:defPPr>
            <a:lvl1pPr algn="l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InfoDispRegular-Roman"/>
                <a:ea typeface="+mn-ea"/>
                <a:cs typeface="Arial"/>
              </a:defRPr>
            </a:lvl1pPr>
            <a:lvl2pPr marL="4572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pPr>
              <a:defRPr/>
            </a:pPr>
            <a:r>
              <a:rPr lang="de-DE" sz="14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Chemnitz</a:t>
            </a:r>
            <a:r>
              <a:rPr lang="de-DE" sz="14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Arial"/>
              </a:rPr>
              <a:t> ∙ 21</a:t>
            </a:r>
            <a:r>
              <a:rPr lang="de-DE" sz="14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. November </a:t>
            </a:r>
            <a:r>
              <a:rPr lang="de-DE" sz="14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2024</a:t>
            </a:r>
            <a:r>
              <a:rPr lang="de-DE" sz="14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Arial"/>
              </a:rPr>
              <a:t> ∙ Georg Ehrler</a:t>
            </a:r>
            <a:r>
              <a:rPr lang="de-DE" sz="1400">
                <a:solidFill>
                  <a:schemeClr val="tx1"/>
                </a:solidFill>
                <a:latin typeface="Roboto"/>
                <a:ea typeface="Roboto"/>
                <a:cs typeface="Arial"/>
              </a:rPr>
              <a:t> </a:t>
            </a:r>
            <a:endParaRPr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9"/>
          <a:stretch/>
        </p:blipFill>
        <p:spPr bwMode="auto">
          <a:xfrm>
            <a:off x="192089" y="152400"/>
            <a:ext cx="785406" cy="46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1600" b="1">
          <a:solidFill>
            <a:schemeClr val="bg1"/>
          </a:solidFill>
          <a:latin typeface="Roboto"/>
          <a:ea typeface="Roboto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400">
          <a:solidFill>
            <a:schemeClr val="tx1"/>
          </a:solidFill>
          <a:latin typeface="Roboto"/>
          <a:ea typeface="Roboto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Roboto"/>
          <a:ea typeface="Roboto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Roboto"/>
          <a:ea typeface="Roboto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media1.sv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media3.sv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Relationship Id="rId4" Type="http://schemas.openxmlformats.org/officeDocument/2006/relationships/image" Target="../media/media4.sv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png"/><Relationship Id="rId4" Type="http://schemas.openxmlformats.org/officeDocument/2006/relationships/image" Target="../media/media5.svg"/><Relationship Id="rId5" Type="http://schemas.openxmlformats.org/officeDocument/2006/relationships/image" Target="../media/image22.png"/><Relationship Id="rId6" Type="http://schemas.openxmlformats.org/officeDocument/2006/relationships/image" Target="../media/media6.svg"/><Relationship Id="rId7" Type="http://schemas.openxmlformats.org/officeDocument/2006/relationships/image" Target="../media/image23.png"/><Relationship Id="rId8" Type="http://schemas.openxmlformats.org/officeDocument/2006/relationships/image" Target="../media/media7.svg"/><Relationship Id="rId9" Type="http://schemas.openxmlformats.org/officeDocument/2006/relationships/image" Target="../media/image19.pn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4.png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5.png"/><Relationship Id="rId4" Type="http://schemas.openxmlformats.org/officeDocument/2006/relationships/image" Target="../media/image26.png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7.png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7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Relationship Id="rId4" Type="http://schemas.openxmlformats.org/officeDocument/2006/relationships/image" Target="../media/media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16861105" name="Titelplatzhalter 25"/>
          <p:cNvSpPr>
            <a:spLocks noGrp="1"/>
          </p:cNvSpPr>
          <p:nvPr>
            <p:ph type="title"/>
          </p:nvPr>
        </p:nvSpPr>
        <p:spPr bwMode="auto">
          <a:xfrm>
            <a:off x="2387599" y="266699"/>
            <a:ext cx="9504362" cy="893763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de-DE" sz="2800" b="1" i="0" u="none" strike="noStrike" cap="none" spc="0">
                <a:solidFill>
                  <a:schemeClr val="bg1"/>
                </a:solidFill>
                <a:latin typeface="Roboto"/>
                <a:ea typeface="Roboto"/>
                <a:cs typeface="+mj-cs"/>
              </a:rPr>
              <a:t>Praktikumsbericht</a:t>
            </a:r>
            <a:br>
              <a:rPr/>
            </a:br>
            <a:r>
              <a:rPr/>
              <a:t>Verteidigung</a:t>
            </a:r>
            <a:endParaRPr/>
          </a:p>
        </p:txBody>
      </p:sp>
      <p:pic>
        <p:nvPicPr>
          <p:cNvPr id="1602817296" name=""/>
          <p:cNvPicPr>
            <a:picLocks noChangeAspect="1"/>
          </p:cNvPicPr>
          <p:nvPr>
            <p:ph type="pic" sz="quarter" idx="14"/>
          </p:nvPr>
        </p:nvPicPr>
        <p:blipFill>
          <a:blip r:embed="rId3"/>
          <a:stretch/>
        </p:blipFill>
        <p:spPr bwMode="auto">
          <a:xfrm rot="0" flipH="0" flipV="0">
            <a:off x="334962" y="2264456"/>
            <a:ext cx="3323120" cy="1930722"/>
          </a:xfrm>
          <a:prstGeom prst="rect">
            <a:avLst/>
          </a:prstGeom>
        </p:spPr>
      </p:pic>
      <p:pic>
        <p:nvPicPr>
          <p:cNvPr id="1475109731" name=""/>
          <p:cNvPicPr>
            <a:picLocks noChangeAspect="1"/>
          </p:cNvPicPr>
          <p:nvPr>
            <p:ph type="pic" sz="quarter" idx="10"/>
          </p:nvPr>
        </p:nvPicPr>
        <p:blipFill>
          <a:blip r:embed="rId4"/>
          <a:stretch/>
        </p:blipFill>
        <p:spPr bwMode="auto">
          <a:xfrm rot="0" flipH="0" flipV="0">
            <a:off x="4258589" y="1843432"/>
            <a:ext cx="3240066" cy="2599118"/>
          </a:xfrm>
          <a:prstGeom prst="rect">
            <a:avLst/>
          </a:prstGeom>
        </p:spPr>
      </p:pic>
      <p:pic>
        <p:nvPicPr>
          <p:cNvPr id="451836453" name=""/>
          <p:cNvPicPr>
            <a:picLocks noChangeAspect="1"/>
          </p:cNvPicPr>
          <p:nvPr>
            <p:ph type="pic" sz="quarter" idx="15"/>
          </p:nvPr>
        </p:nvPicPr>
        <p:blipFill>
          <a:blip r:embed="rId5"/>
          <a:stretch/>
        </p:blipFill>
        <p:spPr bwMode="auto">
          <a:xfrm rot="0">
            <a:off x="7815262" y="2156829"/>
            <a:ext cx="4076699" cy="2038349"/>
          </a:xfrm>
          <a:prstGeom prst="rect">
            <a:avLst/>
          </a:prstGeom>
        </p:spPr>
      </p:pic>
      <p:sp>
        <p:nvSpPr>
          <p:cNvPr id="1846065830" name="Textplatzhalter 7"/>
          <p:cNvSpPr>
            <a:spLocks noGrp="1"/>
          </p:cNvSpPr>
          <p:nvPr>
            <p:ph type="body" sz="quarter" idx="13"/>
          </p:nvPr>
        </p:nvSpPr>
        <p:spPr bwMode="auto">
          <a:xfrm>
            <a:off x="334962" y="4938393"/>
            <a:ext cx="11556999" cy="1262379"/>
          </a:xfrm>
          <a:prstGeom prst="rect">
            <a:avLst/>
          </a:prstGeom>
        </p:spPr>
        <p:txBody>
          <a:bodyPr vertOverflow="overflow" horzOverflow="overflow" vert="horz" wrap="square" lIns="0" tIns="0" rIns="0" bIns="0" numCol="1" spcCol="0" rtlCol="0" fromWordArt="0" anchor="ctr" anchorCtr="0" forceAA="0" upright="0" compatLnSpc="0">
            <a:normAutofit/>
          </a:bodyPr>
          <a:lstStyle>
            <a:lvl1pPr marL="0" indent="0">
              <a:buFont typeface="Arial"/>
              <a:buNone/>
              <a:defRPr sz="2400" b="1">
                <a:solidFill>
                  <a:schemeClr val="tx1"/>
                </a:solidFill>
                <a:latin typeface="Roboto"/>
                <a:ea typeface="Roboto"/>
              </a:defRPr>
            </a:lvl1pPr>
            <a:lvl2pPr>
              <a:defRPr sz="24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 algn="ctr">
              <a:defRPr/>
            </a:pPr>
            <a:r>
              <a:rPr lang="de-DE" sz="2400" b="1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Entwicklung und Implementierung einer automatisierten szenariobasierten Unit-Test Strategie für einen modellprädiktiven Pfadfolgeregler in einer GitLab CI Pipeline</a:t>
            </a:r>
            <a:endParaRPr sz="2400"/>
          </a:p>
        </p:txBody>
      </p:sp>
      <p:pic>
        <p:nvPicPr>
          <p:cNvPr id="589971060" name="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/>
        </p:blipFill>
        <p:spPr bwMode="auto">
          <a:xfrm flipH="0" flipV="0">
            <a:off x="9160178" y="-794"/>
            <a:ext cx="2731782" cy="150649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31761792" name="Titel 3"/>
          <p:cNvSpPr>
            <a:spLocks noGrp="1"/>
          </p:cNvSpPr>
          <p:nvPr>
            <p:ph type="title" hasCustomPrompt="1"/>
          </p:nvPr>
        </p:nvSpPr>
        <p:spPr bwMode="auto"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800"/>
            </a:lvl1pPr>
          </a:lstStyle>
          <a:p>
            <a:pPr>
              <a:defRPr/>
            </a:pPr>
            <a:r>
              <a:rPr/>
              <a:t>Implementierung</a:t>
            </a:r>
            <a:endParaRPr/>
          </a:p>
        </p:txBody>
      </p:sp>
      <p:pic>
        <p:nvPicPr>
          <p:cNvPr id="597554866" name="Grafik 10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464397" y="2621880"/>
            <a:ext cx="4833559" cy="2359226"/>
          </a:xfrm>
          <a:prstGeom prst="rect">
            <a:avLst/>
          </a:prstGeom>
        </p:spPr>
      </p:pic>
      <p:sp>
        <p:nvSpPr>
          <p:cNvPr id="677439706" name="Textplatzhalter 4"/>
          <p:cNvSpPr>
            <a:spLocks noGrp="1"/>
          </p:cNvSpPr>
          <p:nvPr/>
        </p:nvSpPr>
        <p:spPr bwMode="auto">
          <a:xfrm>
            <a:off x="6095999" y="2456537"/>
            <a:ext cx="5275805" cy="2689913"/>
          </a:xfrm>
        </p:spPr>
        <p:txBody>
          <a:bodyPr vertOverflow="overflow" horzOverflow="overflow" vert="horz" wrap="square" lIns="0" tIns="0" rIns="0" bIns="0" numCol="1" spcCol="0" rtlCol="0" fromWordArt="0" anchor="ctr" anchorCtr="0" forceAA="0" upright="0" compatLnSpc="0">
            <a:normAutofit fontScale="80000" lnSpcReduction="4000"/>
          </a:bodyPr>
          <a:lstStyle>
            <a:lvl1pPr marL="228600" indent="-228600" algn="l" defTabSz="914400">
              <a:lnSpc>
                <a:spcPct val="90000"/>
              </a:lnSpc>
              <a:spcBef>
                <a:spcPts val="999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Roboto"/>
                <a:ea typeface="Roboto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Roboto"/>
                <a:ea typeface="Roboto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Roboto"/>
                <a:ea typeface="Roboto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99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 sz="2800"/>
              <a:t>Anzahl an Simulationen </a:t>
            </a:r>
            <a:r>
              <a:rPr lang="de-DE" sz="2800" i="1"/>
              <a:t>n</a:t>
            </a:r>
            <a:r>
              <a:rPr lang="de-DE" sz="2800"/>
              <a:t> steigt exponentiell mit Anzahl der Parameter </a:t>
            </a:r>
            <a:r>
              <a:rPr lang="de-DE" sz="2800" i="1"/>
              <a:t>N</a:t>
            </a:r>
            <a:r>
              <a:rPr lang="de-DE" sz="2800"/>
              <a:t>, bei </a:t>
            </a:r>
            <a:r>
              <a:rPr lang="de-DE" sz="2800" i="1"/>
              <a:t>k</a:t>
            </a:r>
            <a:r>
              <a:rPr lang="de-DE" sz="2800"/>
              <a:t> Werten für jeden Parameter</a:t>
            </a:r>
            <a:endParaRPr sz="2800"/>
          </a:p>
          <a:p>
            <a:pPr marL="0" indent="0">
              <a:buFont typeface="Arial"/>
              <a:buNone/>
              <a:defRPr/>
            </a:pPr>
            <a:r>
              <a:rPr/>
              <a:t>	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de-DE" sz="2800" b="0" i="1">
                          <a:latin typeface="Cambria Math"/>
                        </a:rPr>
                        <m:t>𝑛</m:t>
                      </m:r>
                      <m:r>
                        <m:rPr/>
                        <a:rPr lang="de-DE" sz="2800" b="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de-DE" sz="2800" b="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pPr>
                        <m:e>
                          <m:r>
                            <m:rPr/>
                            <a:rPr lang="de-DE" sz="2800" b="0" i="1">
                              <a:latin typeface="Cambria Math"/>
                            </a:rPr>
                            <m:t>𝑘</m:t>
                          </m:r>
                        </m:e>
                        <m:sup>
                          <m:r>
                            <m:rPr/>
                            <a:rPr lang="de-DE" sz="2800" b="0" i="1">
                              <a:latin typeface="Cambria Math"/>
                            </a:rPr>
                            <m:t>𝑁</m:t>
                          </m:r>
                        </m:sup>
                      </m:sSup>
                    </m:oMath>
                  </m:oMathPara>
                </a14:m>
              </mc:Choice>
              <mc:Fallback/>
            </mc:AlternateContent>
            <a:endParaRPr lang="de-DE" sz="2800"/>
          </a:p>
          <a:p>
            <a:pPr>
              <a:defRPr/>
            </a:pPr>
            <a:r>
              <a:rPr lang="de-DE" sz="2800"/>
              <a:t>Reduzierung durch Sampling, festlegen von Anzahl der Simulationen</a:t>
            </a:r>
            <a:endParaRPr sz="2800"/>
          </a:p>
          <a:p>
            <a:pPr>
              <a:defRPr/>
            </a:pPr>
            <a:r>
              <a:rPr lang="de-DE" sz="2800"/>
              <a:t>Latin</a:t>
            </a:r>
            <a:r>
              <a:rPr lang="de-DE" sz="2800"/>
              <a:t> Hypercube Sampling bietet bessere Abdeckung</a:t>
            </a:r>
            <a:endParaRPr sz="2800"/>
          </a:p>
        </p:txBody>
      </p:sp>
      <p:sp>
        <p:nvSpPr>
          <p:cNvPr id="608791395" name="Textplatzhalter 7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92087" y="908049"/>
            <a:ext cx="11807824" cy="92836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/>
              <a:buNone/>
              <a:defRPr sz="2400" b="1">
                <a:solidFill>
                  <a:schemeClr val="tx1"/>
                </a:solidFill>
                <a:latin typeface="Roboto"/>
                <a:ea typeface="Roboto"/>
              </a:defRPr>
            </a:lvl1pPr>
            <a:lvl2pPr>
              <a:defRPr sz="24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>
              <a:defRPr/>
            </a:pPr>
            <a:r>
              <a:rPr/>
              <a:t>Parametrierung</a:t>
            </a:r>
            <a:endParaRPr/>
          </a:p>
        </p:txBody>
      </p:sp>
      <p:sp>
        <p:nvSpPr>
          <p:cNvPr id="226274673" name=""/>
          <p:cNvSpPr txBox="1"/>
          <p:nvPr/>
        </p:nvSpPr>
        <p:spPr bwMode="auto">
          <a:xfrm flipH="0" flipV="0">
            <a:off x="4886103" y="4981106"/>
            <a:ext cx="411852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400">
                <a:solidFill>
                  <a:schemeClr val="bg2">
                    <a:lumMod val="50000"/>
                  </a:schemeClr>
                </a:solidFill>
              </a:rPr>
              <a:t>[5]</a:t>
            </a:r>
            <a:endParaRPr sz="14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63810480" name=""/>
          <p:cNvSpPr txBox="1"/>
          <p:nvPr/>
        </p:nvSpPr>
        <p:spPr bwMode="auto">
          <a:xfrm rot="16199969" flipH="0" flipV="0">
            <a:off x="-622049" y="3799563"/>
            <a:ext cx="1934152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400"/>
              <a:t>Geschwindigkeit</a:t>
            </a:r>
            <a:endParaRPr sz="1400"/>
          </a:p>
        </p:txBody>
      </p:sp>
      <p:sp>
        <p:nvSpPr>
          <p:cNvPr id="1996389451" name=""/>
          <p:cNvSpPr txBox="1"/>
          <p:nvPr/>
        </p:nvSpPr>
        <p:spPr bwMode="auto">
          <a:xfrm flipH="0" flipV="0">
            <a:off x="497246" y="4981106"/>
            <a:ext cx="1996151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400"/>
              <a:t>Kurvenradius</a:t>
            </a:r>
            <a:endParaRPr sz="1400"/>
          </a:p>
        </p:txBody>
      </p:sp>
      <p:sp>
        <p:nvSpPr>
          <p:cNvPr id="406915852" name=""/>
          <p:cNvSpPr txBox="1"/>
          <p:nvPr/>
        </p:nvSpPr>
        <p:spPr bwMode="auto">
          <a:xfrm rot="16199969" flipH="0" flipV="0">
            <a:off x="2132717" y="3799383"/>
            <a:ext cx="1934512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400"/>
              <a:t>Geschwindigkeit</a:t>
            </a:r>
            <a:endParaRPr sz="1400"/>
          </a:p>
        </p:txBody>
      </p:sp>
      <p:sp>
        <p:nvSpPr>
          <p:cNvPr id="1174445832" name=""/>
          <p:cNvSpPr txBox="1"/>
          <p:nvPr/>
        </p:nvSpPr>
        <p:spPr bwMode="auto">
          <a:xfrm flipH="0" flipV="0">
            <a:off x="3252011" y="4980746"/>
            <a:ext cx="1996510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400"/>
              <a:t>Kurvenradius</a:t>
            </a:r>
            <a:endParaRPr sz="14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5883728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Implementierung</a:t>
            </a:r>
            <a:endParaRPr/>
          </a:p>
        </p:txBody>
      </p:sp>
      <p:sp>
        <p:nvSpPr>
          <p:cNvPr id="1491253354" name="Textplatzhalter 7"/>
          <p:cNvSpPr>
            <a:spLocks noGrp="1"/>
          </p:cNvSpPr>
          <p:nvPr>
            <p:ph type="body" sz="quarter" idx="13" hasCustomPrompt="1"/>
          </p:nvPr>
        </p:nvSpPr>
        <p:spPr bwMode="auto"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/>
              <a:buNone/>
              <a:defRPr sz="2400" b="1">
                <a:solidFill>
                  <a:schemeClr val="tx1"/>
                </a:solidFill>
                <a:latin typeface="Roboto"/>
                <a:ea typeface="Roboto"/>
              </a:defRPr>
            </a:lvl1pPr>
            <a:lvl2pPr>
              <a:defRPr sz="24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Key Performance </a:t>
            </a:r>
            <a:r>
              <a:rPr lang="de-DE" sz="2400" b="1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Indicators</a:t>
            </a:r>
            <a:r>
              <a:rPr sz="2400"/>
              <a:t> - KPIs</a:t>
            </a:r>
            <a:endParaRPr sz="2400"/>
          </a:p>
        </p:txBody>
      </p:sp>
      <p:sp>
        <p:nvSpPr>
          <p:cNvPr id="1882257251" name="Textplatzhalter 7"/>
          <p:cNvSpPr>
            <a:spLocks noGrp="1"/>
          </p:cNvSpPr>
          <p:nvPr>
            <p:ph type="body" sz="quarter" idx="11" hasCustomPrompt="1"/>
          </p:nvPr>
        </p:nvSpPr>
        <p:spPr bwMode="auto"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latin typeface="Roboto"/>
                <a:ea typeface="Roboto"/>
              </a:defRPr>
            </a:lvl1pPr>
            <a:lvl2pPr>
              <a:defRPr sz="20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>
              <a:defRPr/>
            </a:pPr>
            <a:r>
              <a:rPr/>
              <a:t>Grenzwerte für Messdaten, ab denen ein Test als fehlgeschlagen bewertet wird</a:t>
            </a:r>
            <a:endParaRPr/>
          </a:p>
          <a:p>
            <a:pPr>
              <a:defRPr/>
            </a:pPr>
            <a:r>
              <a:rPr/>
              <a:t>Stark szenario- und parameterabhängig</a:t>
            </a:r>
            <a:endParaRPr/>
          </a:p>
          <a:p>
            <a:pPr>
              <a:defRPr/>
            </a:pPr>
            <a:r>
              <a:rPr/>
              <a:t>Longitudinale/laterale Beschleunigung, Ruck, Pfadabweichung, Geschwindigkeitsabweichung, Distanzfehler (ACC)</a:t>
            </a:r>
            <a:endParaRPr/>
          </a:p>
          <a:p>
            <a:pPr>
              <a:defRPr/>
            </a:pPr>
            <a:r>
              <a:rPr/>
              <a:t>Teilweise existieren Normen/gesetzliche Vorgaben</a:t>
            </a:r>
            <a:endParaRPr/>
          </a:p>
          <a:p>
            <a:pPr>
              <a:defRPr/>
            </a:pPr>
            <a:endParaRPr/>
          </a:p>
        </p:txBody>
      </p:sp>
      <p:pic>
        <p:nvPicPr>
          <p:cNvPr id="53628408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7405463" y="3485482"/>
            <a:ext cx="3290474" cy="2859753"/>
          </a:xfrm>
          <a:prstGeom prst="rect">
            <a:avLst/>
          </a:prstGeom>
        </p:spPr>
      </p:pic>
      <p:grpSp>
        <p:nvGrpSpPr>
          <p:cNvPr id="1675892926" name=""/>
          <p:cNvGrpSpPr/>
          <p:nvPr/>
        </p:nvGrpSpPr>
        <p:grpSpPr bwMode="auto">
          <a:xfrm>
            <a:off x="6466628" y="908048"/>
            <a:ext cx="5066088" cy="2533043"/>
            <a:chOff x="0" y="0"/>
            <a:chExt cx="5066088" cy="2533043"/>
          </a:xfrm>
        </p:grpSpPr>
        <p:pic>
          <p:nvPicPr>
            <p:cNvPr id="324659429" name="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/>
          </p:blipFill>
          <p:spPr bwMode="auto">
            <a:xfrm flipH="0" flipV="0">
              <a:off x="0" y="0"/>
              <a:ext cx="5066088" cy="2533043"/>
            </a:xfrm>
            <a:prstGeom prst="rect">
              <a:avLst/>
            </a:prstGeom>
          </p:spPr>
        </p:pic>
        <p:sp>
          <p:nvSpPr>
            <p:cNvPr id="1828779442" name=""/>
            <p:cNvSpPr/>
            <p:nvPr/>
          </p:nvSpPr>
          <p:spPr bwMode="auto">
            <a:xfrm flipH="0" flipV="0">
              <a:off x="671852" y="431035"/>
              <a:ext cx="2772454" cy="943994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cxnSp>
          <p:nvCxnSpPr>
            <p:cNvPr id="604717495" name=""/>
            <p:cNvCxnSpPr>
              <a:cxnSpLocks/>
            </p:cNvCxnSpPr>
            <p:nvPr/>
          </p:nvCxnSpPr>
          <p:spPr bwMode="auto">
            <a:xfrm flipH="0" flipV="0">
              <a:off x="671852" y="1375030"/>
              <a:ext cx="2772454" cy="0"/>
            </a:xfrm>
            <a:prstGeom prst="line">
              <a:avLst/>
            </a:prstGeom>
            <a:ln w="19049" cap="flat" cmpd="sng" algn="ctr">
              <a:solidFill>
                <a:srgbClr val="C00000"/>
              </a:solidFill>
              <a:prstDash val="sysDot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40019108" name=""/>
          <p:cNvSpPr txBox="1"/>
          <p:nvPr/>
        </p:nvSpPr>
        <p:spPr bwMode="auto">
          <a:xfrm flipH="0" flipV="0">
            <a:off x="10284444" y="6040075"/>
            <a:ext cx="412212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400">
                <a:solidFill>
                  <a:schemeClr val="bg2">
                    <a:lumMod val="50000"/>
                  </a:schemeClr>
                </a:solidFill>
              </a:rPr>
              <a:t>[6]</a:t>
            </a:r>
            <a:endParaRPr sz="140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28408899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Implementierung</a:t>
            </a:r>
            <a:endParaRPr lang="de-DE"/>
          </a:p>
        </p:txBody>
      </p:sp>
      <p:sp>
        <p:nvSpPr>
          <p:cNvPr id="960133446" name="Textplatzhalter 4"/>
          <p:cNvSpPr>
            <a:spLocks noGrp="1"/>
          </p:cNvSpPr>
          <p:nvPr>
            <p:ph type="body" sz="quarter" idx="12"/>
          </p:nvPr>
        </p:nvSpPr>
        <p:spPr bwMode="auto">
          <a:xfrm flipH="0" flipV="0">
            <a:off x="192086" y="2060573"/>
            <a:ext cx="6479381" cy="2390251"/>
          </a:xfrm>
        </p:spPr>
        <p:txBody>
          <a:bodyPr vertOverflow="overflow" horzOverflow="overflow" vert="horz" wrap="square" lIns="0" tIns="0" rIns="0" bIns="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lang="de-DE" sz="2000"/>
              <a:t>Berücksichtung</a:t>
            </a:r>
            <a:r>
              <a:rPr lang="de-DE" sz="2000"/>
              <a:t> verschiedener Quellen</a:t>
            </a:r>
            <a:r>
              <a:rPr sz="2000"/>
              <a:t>:</a:t>
            </a:r>
            <a:endParaRPr sz="2000"/>
          </a:p>
          <a:p>
            <a:pPr lvl="2">
              <a:defRPr/>
            </a:pPr>
            <a:r>
              <a:rPr lang="de-DE" sz="2000"/>
              <a:t>Szenariendatenbank</a:t>
            </a:r>
            <a:endParaRPr sz="2000"/>
          </a:p>
          <a:p>
            <a:pPr lvl="2">
              <a:defRPr/>
            </a:pPr>
            <a:r>
              <a:rPr lang="de-DE" sz="2000"/>
              <a:t>Normen</a:t>
            </a:r>
            <a:endParaRPr sz="2000"/>
          </a:p>
          <a:p>
            <a:pPr>
              <a:defRPr/>
            </a:pPr>
            <a:r>
              <a:rPr lang="de-DE" sz="2000"/>
              <a:t>Beschreibung, Anforderungsdefinition, KPI, Parametervariation</a:t>
            </a:r>
            <a:endParaRPr sz="2000"/>
          </a:p>
          <a:p>
            <a:pPr>
              <a:defRPr/>
            </a:pPr>
            <a:r>
              <a:rPr lang="de-DE" sz="2000"/>
              <a:t>Beispiel: </a:t>
            </a:r>
            <a:r>
              <a:rPr lang="de-DE" sz="20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Gerade mit initialem Versatz</a:t>
            </a:r>
            <a:endParaRPr sz="2000"/>
          </a:p>
        </p:txBody>
      </p:sp>
      <p:graphicFrame>
        <p:nvGraphicFramePr>
          <p:cNvPr id="2125329857" name="Tabelle 5"/>
          <p:cNvGraphicFramePr>
            <a:graphicFrameLocks xmlns:a="http://schemas.openxmlformats.org/drawingml/2006/main"/>
          </p:cNvGraphicFramePr>
          <p:nvPr/>
        </p:nvGraphicFramePr>
        <p:xfrm>
          <a:off x="192088" y="4371092"/>
          <a:ext cx="10198099" cy="1727199"/>
        </p:xfrm>
        <a:graphic>
          <a:graphicData uri="http://schemas.openxmlformats.org/drawingml/2006/table">
            <a:tbl>
              <a:tblPr firstRow="0" firstCol="0" lastRow="0" lastCol="0" bandRow="0" bandCol="0"/>
              <a:tblGrid>
                <a:gridCol w="1980000"/>
                <a:gridCol w="3690000"/>
                <a:gridCol w="2520000"/>
                <a:gridCol w="1080000"/>
                <a:gridCol w="2525124"/>
              </a:tblGrid>
              <a:tr h="381000">
                <a:tc>
                  <a:txBody>
                    <a:bodyPr/>
                    <a:p>
                      <a:pPr marL="0" marR="0" lvl="0" indent="0" algn="ctr" defTabSz="863994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de-DE" sz="1700" b="0" i="0" u="none" strike="noStrike" cap="none" spc="0">
                          <a:solidFill>
                            <a:srgbClr val="001A54"/>
                          </a:solidFill>
                          <a:latin typeface="Arial"/>
                          <a:ea typeface="Arial"/>
                          <a:cs typeface="Arial"/>
                        </a:defRPr>
                      </a:pPr>
                      <a:r>
                        <a:rPr lang="de-DE" sz="1400" u="none" strike="noStrike">
                          <a:solidFill>
                            <a:schemeClr val="bg1"/>
                          </a:solidFill>
                          <a:latin typeface="Roboto"/>
                          <a:ea typeface="Roboto"/>
                          <a:cs typeface="Roboto"/>
                        </a:rPr>
                        <a:t>Szenen-ID</a:t>
                      </a:r>
                      <a:endParaRPr sz="1400" b="1" i="0" u="none" strike="noStrike">
                        <a:solidFill>
                          <a:schemeClr val="bg1"/>
                        </a:solidFill>
                        <a:latin typeface="Roboto"/>
                        <a:cs typeface="Roboto"/>
                      </a:endParaRPr>
                    </a:p>
                  </a:txBody>
                  <a:tcPr marL="9524" marR="9524" marT="9524" marB="0" vert="horz" anchor="ctr">
                    <a:lnL w="12699" algn="ctr">
                      <a:solidFill>
                        <a:srgbClr val="FFFFFF"/>
                      </a:solidFill>
                    </a:lnL>
                    <a:lnR w="12699" algn="ctr">
                      <a:solidFill>
                        <a:srgbClr val="FFFFFF"/>
                      </a:solidFill>
                    </a:lnR>
                    <a:lnT w="12699" algn="ctr">
                      <a:solidFill>
                        <a:srgbClr val="FFFFFF"/>
                      </a:solidFill>
                    </a:lnT>
                    <a:lnB w="12699" algn="ctr">
                      <a:solidFill>
                        <a:srgbClr val="FFFFFF"/>
                      </a:solidFill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863994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de-DE" sz="1700" b="0" i="0" u="none" strike="noStrike" cap="none" spc="0">
                          <a:solidFill>
                            <a:srgbClr val="001A54"/>
                          </a:solidFill>
                          <a:latin typeface="Arial"/>
                          <a:ea typeface="Arial"/>
                          <a:cs typeface="Arial"/>
                        </a:defRPr>
                      </a:pPr>
                      <a:r>
                        <a:rPr lang="de-DE" sz="1400" u="none" strike="noStrike">
                          <a:solidFill>
                            <a:schemeClr val="bg1"/>
                          </a:solidFill>
                          <a:latin typeface="Roboto"/>
                          <a:ea typeface="Roboto"/>
                          <a:cs typeface="Roboto"/>
                        </a:rPr>
                        <a:t>Beschreibung</a:t>
                      </a:r>
                      <a:endParaRPr sz="1400" b="1" i="0" u="none" strike="noStrike">
                        <a:solidFill>
                          <a:schemeClr val="bg1"/>
                        </a:solidFill>
                        <a:latin typeface="Roboto"/>
                        <a:cs typeface="Roboto"/>
                      </a:endParaRPr>
                    </a:p>
                  </a:txBody>
                  <a:tcPr marL="9524" marR="9524" marT="9524" marB="0" vert="horz" anchor="ctr">
                    <a:lnL w="12699" algn="ctr">
                      <a:solidFill>
                        <a:srgbClr val="FFFFFF"/>
                      </a:solidFill>
                    </a:lnL>
                    <a:lnR w="12699" algn="ctr">
                      <a:solidFill>
                        <a:srgbClr val="FFFFFF"/>
                      </a:solidFill>
                    </a:lnR>
                    <a:lnT w="12699" algn="ctr">
                      <a:solidFill>
                        <a:srgbClr val="FFFFFF"/>
                      </a:solidFill>
                    </a:lnT>
                    <a:lnB w="12699" algn="ctr">
                      <a:solidFill>
                        <a:srgbClr val="FFFFFF"/>
                      </a:solidFill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863994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de-DE" sz="1700" b="0" i="0" u="none" strike="noStrike" cap="none" spc="0">
                          <a:solidFill>
                            <a:srgbClr val="001A54"/>
                          </a:solidFill>
                          <a:latin typeface="Arial"/>
                          <a:ea typeface="Arial"/>
                          <a:cs typeface="Arial"/>
                        </a:defRPr>
                      </a:pPr>
                      <a:r>
                        <a:rPr lang="de-DE" sz="1400" u="none" strike="noStrike">
                          <a:solidFill>
                            <a:schemeClr val="bg1"/>
                          </a:solidFill>
                          <a:latin typeface="Roboto"/>
                          <a:ea typeface="Roboto"/>
                          <a:cs typeface="Roboto"/>
                        </a:rPr>
                        <a:t>erwartetes Verhalten</a:t>
                      </a:r>
                      <a:endParaRPr sz="1400" b="1" i="0" u="none" strike="noStrike">
                        <a:solidFill>
                          <a:schemeClr val="bg1"/>
                        </a:solidFill>
                        <a:latin typeface="Roboto"/>
                        <a:cs typeface="Roboto"/>
                      </a:endParaRPr>
                    </a:p>
                  </a:txBody>
                  <a:tcPr marL="9524" marR="9524" marT="9524" marB="0" vert="horz" anchor="ctr">
                    <a:lnL w="12699" algn="ctr">
                      <a:solidFill>
                        <a:srgbClr val="FFFFFF"/>
                      </a:solidFill>
                    </a:lnL>
                    <a:lnR w="12699" algn="ctr">
                      <a:solidFill>
                        <a:srgbClr val="FFFFFF"/>
                      </a:solidFill>
                    </a:lnR>
                    <a:lnT w="12699" algn="ctr">
                      <a:solidFill>
                        <a:srgbClr val="FFFFFF"/>
                      </a:solidFill>
                    </a:lnT>
                    <a:lnB w="12699" algn="ctr">
                      <a:solidFill>
                        <a:srgbClr val="FFFFFF"/>
                      </a:solidFill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863994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de-DE" sz="1700" b="0" i="0" u="none" strike="noStrike" cap="none" spc="0">
                          <a:solidFill>
                            <a:srgbClr val="001A54"/>
                          </a:solidFill>
                          <a:latin typeface="Arial"/>
                          <a:ea typeface="Arial"/>
                          <a:cs typeface="Arial"/>
                        </a:defRPr>
                      </a:pPr>
                      <a:r>
                        <a:rPr lang="de-DE" sz="1400" u="none" strike="noStrike">
                          <a:solidFill>
                            <a:schemeClr val="bg1"/>
                          </a:solidFill>
                          <a:latin typeface="Roboto"/>
                          <a:ea typeface="Roboto"/>
                          <a:cs typeface="Roboto"/>
                        </a:rPr>
                        <a:t>KPI</a:t>
                      </a:r>
                      <a:endParaRPr sz="1400" b="1" i="0" u="none" strike="noStrike">
                        <a:solidFill>
                          <a:schemeClr val="bg1"/>
                        </a:solidFill>
                        <a:latin typeface="Roboto"/>
                        <a:cs typeface="Roboto"/>
                      </a:endParaRPr>
                    </a:p>
                  </a:txBody>
                  <a:tcPr marL="9524" marR="9524" marT="9524" marB="0" vert="horz" anchor="ctr">
                    <a:lnL w="12699" algn="ctr">
                      <a:solidFill>
                        <a:srgbClr val="FFFFFF"/>
                      </a:solidFill>
                    </a:lnL>
                    <a:lnR w="12699" algn="ctr">
                      <a:solidFill>
                        <a:srgbClr val="FFFFFF"/>
                      </a:solidFill>
                    </a:lnR>
                    <a:lnT w="12699" algn="ctr">
                      <a:solidFill>
                        <a:srgbClr val="FFFFFF"/>
                      </a:solidFill>
                    </a:lnT>
                    <a:lnB w="12699" algn="ctr">
                      <a:solidFill>
                        <a:srgbClr val="FFFFFF"/>
                      </a:solidFill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863994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de-DE" sz="1700" b="0" i="0" u="none" strike="noStrike" cap="none" spc="0">
                          <a:solidFill>
                            <a:srgbClr val="001A54"/>
                          </a:solidFill>
                          <a:latin typeface="Arial"/>
                          <a:ea typeface="Arial"/>
                          <a:cs typeface="Arial"/>
                        </a:defRPr>
                      </a:pPr>
                      <a:r>
                        <a:rPr lang="de-DE" sz="1400" u="none" strike="noStrike">
                          <a:solidFill>
                            <a:schemeClr val="bg1"/>
                          </a:solidFill>
                          <a:latin typeface="Roboto"/>
                          <a:ea typeface="Roboto"/>
                          <a:cs typeface="Roboto"/>
                        </a:rPr>
                        <a:t>Parametrierung</a:t>
                      </a:r>
                      <a:endParaRPr sz="1400" b="1" i="0" u="none" strike="noStrike">
                        <a:solidFill>
                          <a:schemeClr val="bg1"/>
                        </a:solidFill>
                        <a:latin typeface="Roboto"/>
                        <a:cs typeface="Roboto"/>
                      </a:endParaRPr>
                    </a:p>
                  </a:txBody>
                  <a:tcPr marL="9524" marR="9524" marT="9524" marB="0" vert="horz" anchor="ctr">
                    <a:lnL w="12699" algn="ctr">
                      <a:solidFill>
                        <a:srgbClr val="FFFFFF"/>
                      </a:solidFill>
                    </a:lnL>
                    <a:lnR w="12699" algn="ctr">
                      <a:solidFill>
                        <a:srgbClr val="FFFFFF"/>
                      </a:solidFill>
                    </a:lnR>
                    <a:lnT w="12699" algn="ctr">
                      <a:solidFill>
                        <a:srgbClr val="FFFFFF"/>
                      </a:solidFill>
                    </a:lnT>
                    <a:lnB w="12699" algn="ctr">
                      <a:solidFill>
                        <a:srgbClr val="FFFFFF"/>
                      </a:solidFill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1333500">
                <a:tc>
                  <a:txBody>
                    <a:bodyPr/>
                    <a:p>
                      <a:pPr marL="0" marR="0" lvl="0" indent="0" algn="l" defTabSz="863994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de-DE" sz="1700" b="0" i="0" u="none" strike="noStrike" cap="none" spc="0">
                          <a:solidFill>
                            <a:srgbClr val="001A54"/>
                          </a:solidFill>
                          <a:latin typeface="Arial"/>
                          <a:ea typeface="Arial"/>
                          <a:cs typeface="Arial"/>
                        </a:defRPr>
                      </a:pPr>
                      <a:r>
                        <a:rPr lang="de-DE" sz="1400" b="0" i="0" u="none" strike="noStrike" cap="none" spc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</a:rPr>
                        <a:t>Straight_Offset</a:t>
                      </a:r>
                      <a:endParaRPr sz="1400" b="0" i="0" u="none" strike="noStrike">
                        <a:solidFill>
                          <a:schemeClr val="tx1"/>
                        </a:solidFill>
                        <a:latin typeface="Roboto"/>
                        <a:cs typeface="Roboto"/>
                      </a:endParaRPr>
                    </a:p>
                  </a:txBody>
                  <a:tcPr marL="9524" marR="9524" marT="9524" marB="0" vert="horz" anchor="t">
                    <a:lnL w="12699" algn="ctr">
                      <a:solidFill>
                        <a:srgbClr val="FFFFFF"/>
                      </a:solidFill>
                    </a:lnL>
                    <a:lnR w="12699" algn="ctr">
                      <a:solidFill>
                        <a:srgbClr val="FFFFFF"/>
                      </a:solidFill>
                    </a:lnR>
                    <a:lnT w="12699" algn="ctr">
                      <a:solidFill>
                        <a:srgbClr val="FFFFFF"/>
                      </a:solidFill>
                    </a:lnT>
                    <a:lnB w="12699" algn="ctr">
                      <a:solidFill>
                        <a:srgbClr val="FFFFFF"/>
                      </a:solidFill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marL="239821" indent="-239821">
                        <a:buFont typeface="Arial"/>
                        <a:buChar char="•"/>
                        <a:defRPr/>
                      </a:pPr>
                      <a:r>
                        <a:rPr lang="de-DE" sz="1400" b="0" i="0" u="none" strike="noStrike" cap="none" spc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</a:rPr>
                        <a:t>das Ego startet mit der Pfadgeschwindigkeit auf einer Geraden</a:t>
                      </a:r>
                      <a:endParaRPr sz="1400" b="0" i="0" u="none" strike="noStrike" cap="none" spc="0">
                        <a:solidFill>
                          <a:schemeClr val="tx1"/>
                        </a:solidFill>
                        <a:latin typeface="Roboto"/>
                        <a:cs typeface="Roboto"/>
                      </a:endParaRPr>
                    </a:p>
                    <a:p>
                      <a:pPr marL="206778" marR="0" lvl="0" indent="-206778" algn="l" defTabSz="863993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  <a:defRPr lang="de-DE" sz="1700" b="0" i="0" u="none" strike="noStrike" cap="none" spc="0">
                          <a:solidFill>
                            <a:srgbClr val="001A54"/>
                          </a:solidFill>
                          <a:latin typeface="Arial"/>
                          <a:ea typeface="Arial"/>
                          <a:cs typeface="Arial"/>
                        </a:defRPr>
                      </a:pPr>
                      <a:r>
                        <a:rPr lang="de-DE" sz="1400" b="0" i="0" u="none" strike="noStrike" cap="none" spc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</a:rPr>
                        <a:t>es besteht ein lateraler Versatz zum gewünschten Pfad</a:t>
                      </a:r>
                      <a:endParaRPr sz="1400" b="0" i="0" u="none" strike="noStrike">
                        <a:solidFill>
                          <a:schemeClr val="tx1"/>
                        </a:solidFill>
                        <a:latin typeface="Roboto"/>
                        <a:cs typeface="Roboto"/>
                      </a:endParaRPr>
                    </a:p>
                  </a:txBody>
                  <a:tcPr marL="9524" marR="9524" marT="9524" marB="0" vert="horz" anchor="t">
                    <a:lnL w="12699" algn="ctr">
                      <a:solidFill>
                        <a:srgbClr val="FFFFFF"/>
                      </a:solidFill>
                    </a:lnL>
                    <a:lnR w="12699" algn="ctr">
                      <a:solidFill>
                        <a:srgbClr val="FFFFFF"/>
                      </a:solidFill>
                    </a:lnR>
                    <a:lnT w="12699" algn="ctr">
                      <a:solidFill>
                        <a:srgbClr val="FFFFFF"/>
                      </a:solidFill>
                    </a:lnT>
                    <a:lnB w="12699" algn="ctr">
                      <a:solidFill>
                        <a:srgbClr val="FFFFFF"/>
                      </a:solidFill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marL="239821" lvl="0" indent="-239821" algn="l" defTabSz="863994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  <a:defRPr lang="de-DE" sz="1700" b="0" i="0" u="none" strike="noStrike" cap="none" spc="0">
                          <a:solidFill>
                            <a:srgbClr val="001A54"/>
                          </a:solidFill>
                          <a:latin typeface="Arial"/>
                          <a:ea typeface="Arial"/>
                          <a:cs typeface="Arial"/>
                        </a:defRPr>
                      </a:pPr>
                      <a:r>
                        <a:rPr lang="de-DE" sz="1400" b="0" i="0" u="none" strike="noStrike" cap="none" spc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</a:rPr>
                        <a:t>der Versatz sollte komfortabel abgebaut werden und das Ego dem Pfad mit der Pfadgeschwindigkeit folgen</a:t>
                      </a:r>
                      <a:endParaRPr sz="1400" b="0" i="0" u="none" strike="noStrike">
                        <a:solidFill>
                          <a:schemeClr val="tx1"/>
                        </a:solidFill>
                        <a:latin typeface="Roboto"/>
                        <a:cs typeface="Roboto"/>
                      </a:endParaRPr>
                    </a:p>
                  </a:txBody>
                  <a:tcPr marL="9524" marR="9524" marT="9524" marB="0" vert="horz" anchor="t">
                    <a:lnL w="12699" algn="ctr">
                      <a:solidFill>
                        <a:srgbClr val="FFFFFF"/>
                      </a:solidFill>
                    </a:lnL>
                    <a:lnR w="12699" algn="ctr">
                      <a:solidFill>
                        <a:srgbClr val="FFFFFF"/>
                      </a:solidFill>
                    </a:lnR>
                    <a:lnT w="12699" algn="ctr">
                      <a:solidFill>
                        <a:srgbClr val="FFFFFF"/>
                      </a:solidFill>
                    </a:lnT>
                    <a:lnB w="12699" algn="ctr">
                      <a:solidFill>
                        <a:srgbClr val="FFFFFF"/>
                      </a:solidFill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marL="239821" indent="-239821">
                        <a:buFont typeface="Arial"/>
                        <a:buChar char="•"/>
                        <a:defRPr/>
                      </a:pPr>
                      <a:r>
                        <a:rPr lang="de-DE" sz="1400" b="0" i="0" u="none" strike="noStrike" cap="none" spc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</a:rPr>
                        <a:t>a_Lat</a:t>
                      </a:r>
                      <a:endParaRPr sz="1400" b="0" i="0" u="none" strike="noStrike" cap="none" spc="0">
                        <a:solidFill>
                          <a:schemeClr val="tx1"/>
                        </a:solidFill>
                        <a:latin typeface="Roboto"/>
                        <a:cs typeface="Roboto"/>
                      </a:endParaRPr>
                    </a:p>
                    <a:p>
                      <a:pPr marL="239821" indent="-239821">
                        <a:buFont typeface="Arial"/>
                        <a:buChar char="•"/>
                        <a:defRPr/>
                      </a:pPr>
                      <a:r>
                        <a:rPr lang="de-DE" sz="1400" b="0" i="0" u="none" strike="noStrike" cap="none" spc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</a:rPr>
                        <a:t>a_Long</a:t>
                      </a:r>
                      <a:endParaRPr sz="1400" b="0" i="0" u="none" strike="noStrike" cap="none" spc="0">
                        <a:solidFill>
                          <a:schemeClr val="tx1"/>
                        </a:solidFill>
                        <a:latin typeface="Roboto"/>
                        <a:cs typeface="Roboto"/>
                      </a:endParaRPr>
                    </a:p>
                    <a:p>
                      <a:pPr marL="239821" indent="-239821">
                        <a:buFont typeface="Arial"/>
                        <a:buChar char="•"/>
                        <a:defRPr/>
                      </a:pPr>
                      <a:r>
                        <a:rPr lang="de-DE" sz="1400" b="0" i="0" u="none" strike="noStrike" cap="none" spc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</a:rPr>
                        <a:t>j_Lat</a:t>
                      </a:r>
                      <a:endParaRPr sz="1400" b="0" i="0" u="none" strike="noStrike" cap="none" spc="0">
                        <a:solidFill>
                          <a:schemeClr val="tx1"/>
                        </a:solidFill>
                        <a:latin typeface="Roboto"/>
                        <a:cs typeface="Roboto"/>
                      </a:endParaRPr>
                    </a:p>
                    <a:p>
                      <a:pPr marL="239821" indent="-239821">
                        <a:buFont typeface="Arial"/>
                        <a:buChar char="•"/>
                        <a:defRPr/>
                      </a:pPr>
                      <a:r>
                        <a:rPr lang="de-DE" sz="1400" b="0" i="0" u="none" strike="noStrike" cap="none" spc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</a:rPr>
                        <a:t>j_Long</a:t>
                      </a:r>
                      <a:endParaRPr sz="1400" b="0" i="0" u="none" strike="noStrike" cap="none" spc="0">
                        <a:solidFill>
                          <a:schemeClr val="tx1"/>
                        </a:solidFill>
                        <a:latin typeface="Roboto"/>
                        <a:cs typeface="Roboto"/>
                      </a:endParaRPr>
                    </a:p>
                    <a:p>
                      <a:pPr marL="239821" indent="-239821">
                        <a:buFont typeface="Arial"/>
                        <a:buChar char="•"/>
                        <a:defRPr/>
                      </a:pPr>
                      <a:r>
                        <a:rPr lang="de-DE" sz="1400" b="0" i="0" u="none" strike="noStrike" cap="none" spc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</a:rPr>
                        <a:t>t_settle</a:t>
                      </a:r>
                      <a:endParaRPr sz="1400" b="0" i="0" u="none" strike="noStrike" cap="none" spc="0">
                        <a:solidFill>
                          <a:schemeClr val="tx1"/>
                        </a:solidFill>
                        <a:latin typeface="Roboto"/>
                        <a:cs typeface="Roboto"/>
                      </a:endParaRPr>
                    </a:p>
                    <a:p>
                      <a:pPr marL="239821" indent="-239821">
                        <a:buFont typeface="Arial"/>
                        <a:buChar char="•"/>
                        <a:defRPr/>
                      </a:pPr>
                      <a:r>
                        <a:rPr lang="de-DE" sz="1400" b="0" i="0" u="none" strike="noStrike" cap="none" spc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</a:rPr>
                        <a:t>v_diff</a:t>
                      </a:r>
                      <a:endParaRPr sz="1400" b="0" i="0" u="none" strike="noStrike" cap="none" spc="0">
                        <a:solidFill>
                          <a:schemeClr val="tx1"/>
                        </a:solidFill>
                        <a:latin typeface="Roboto"/>
                        <a:cs typeface="Roboto"/>
                      </a:endParaRPr>
                    </a:p>
                  </a:txBody>
                  <a:tcPr marL="9524" marR="9524" marT="9524" marB="0" vert="horz" anchor="t">
                    <a:lnL w="12699" algn="ctr">
                      <a:solidFill>
                        <a:srgbClr val="FFFFFF"/>
                      </a:solidFill>
                    </a:lnL>
                    <a:lnR w="12699" algn="ctr">
                      <a:solidFill>
                        <a:srgbClr val="FFFFFF"/>
                      </a:solidFill>
                    </a:lnR>
                    <a:lnT w="12699" algn="ctr">
                      <a:solidFill>
                        <a:srgbClr val="FFFFFF"/>
                      </a:solidFill>
                    </a:lnT>
                    <a:lnB w="12699" algn="ctr">
                      <a:solidFill>
                        <a:srgbClr val="FFFFFF"/>
                      </a:solidFill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marL="239821" indent="-239821">
                        <a:buFont typeface="Arial"/>
                        <a:buChar char="•"/>
                        <a:defRPr/>
                      </a:pPr>
                      <a:r>
                        <a:rPr lang="de-DE" sz="1400" b="0" i="0" u="none" strike="noStrike" cap="none" spc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</a:rPr>
                        <a:t>v_path [5, vMax]</a:t>
                      </a:r>
                      <a:endParaRPr lang="de-DE" sz="1400" b="0" i="0" u="none" strike="noStrike" cap="none" spc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</a:endParaRPr>
                    </a:p>
                    <a:p>
                      <a:pPr marL="239821" indent="-239821">
                        <a:buFont typeface="Arial"/>
                        <a:buChar char="•"/>
                        <a:defRPr/>
                      </a:pPr>
                      <a:r>
                        <a:rPr lang="de-DE" sz="1400" b="0" i="0" u="none" strike="noStrike" cap="none" spc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</a:rPr>
                        <a:t>s_offset [-1.5, 1.5]</a:t>
                      </a:r>
                      <a:endParaRPr lang="de-DE" sz="1400" b="0" i="0" u="none" strike="noStrike" cap="none" spc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</a:endParaRPr>
                    </a:p>
                    <a:p>
                      <a:pPr marL="239821" indent="-239821">
                        <a:buFont typeface="Arial"/>
                        <a:buChar char="•"/>
                        <a:defRPr/>
                      </a:pPr>
                      <a:r>
                        <a:rPr lang="de-DE" sz="1400" b="0" i="0" u="none" strike="noStrike" cap="none" spc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</a:rPr>
                        <a:t>parameterSet</a:t>
                      </a:r>
                      <a:endParaRPr lang="de-DE" sz="1400" b="0" i="0" u="none" strike="noStrike" cap="none" spc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</a:endParaRPr>
                    </a:p>
                    <a:p>
                      <a:pPr>
                        <a:defRPr/>
                      </a:pPr>
                      <a:endParaRPr lang="de-DE" sz="1400" b="0" i="0" u="none" strike="noStrike" cap="none" spc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</a:endParaRPr>
                    </a:p>
                    <a:p>
                      <a:pPr marL="239821" indent="-239821">
                        <a:buFont typeface="Arial"/>
                        <a:buChar char="•"/>
                        <a:defRPr/>
                      </a:pPr>
                      <a:r>
                        <a:rPr lang="de-DE" sz="1400" b="0" i="0" u="none" strike="noStrike" cap="none" spc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</a:rPr>
                        <a:t>v_EgoInit = v_path</a:t>
                      </a:r>
                      <a:endParaRPr sz="1400" b="0" i="0" u="none" strike="noStrike" cap="none" spc="0">
                        <a:solidFill>
                          <a:schemeClr val="tx1"/>
                        </a:solidFill>
                        <a:latin typeface="Roboto"/>
                        <a:cs typeface="Roboto"/>
                      </a:endParaRPr>
                    </a:p>
                  </a:txBody>
                  <a:tcPr marL="9524" marR="9524" marT="9524" marB="0" vert="horz" anchor="t">
                    <a:lnL w="12699" algn="ctr">
                      <a:solidFill>
                        <a:srgbClr val="FFFFFF"/>
                      </a:solidFill>
                    </a:lnL>
                    <a:lnR w="12699" algn="ctr">
                      <a:solidFill>
                        <a:srgbClr val="FFFFFF"/>
                      </a:solidFill>
                    </a:lnR>
                    <a:lnT w="12699" algn="ctr">
                      <a:solidFill>
                        <a:srgbClr val="FFFFFF"/>
                      </a:solidFill>
                    </a:lnT>
                    <a:lnB w="12699" algn="ctr">
                      <a:solidFill>
                        <a:srgbClr val="FFFFFF"/>
                      </a:solidFill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74361689" name="Textplatzhalter 7"/>
          <p:cNvSpPr>
            <a:spLocks noGrp="1"/>
          </p:cNvSpPr>
          <p:nvPr>
            <p:ph type="body" sz="quarter" idx="13" hasCustomPrompt="1"/>
          </p:nvPr>
        </p:nvSpPr>
        <p:spPr bwMode="auto"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/>
              <a:buNone/>
              <a:defRPr sz="2400" b="1">
                <a:solidFill>
                  <a:schemeClr val="tx1"/>
                </a:solidFill>
                <a:latin typeface="Roboto"/>
                <a:ea typeface="Roboto"/>
              </a:defRPr>
            </a:lvl1pPr>
            <a:lvl2pPr>
              <a:defRPr sz="24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Szenariendefinition</a:t>
            </a:r>
            <a:endParaRPr/>
          </a:p>
        </p:txBody>
      </p:sp>
      <p:pic>
        <p:nvPicPr>
          <p:cNvPr id="1255328894" name="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 bwMode="auto">
          <a:xfrm flipH="0" flipV="0">
            <a:off x="6856387" y="908048"/>
            <a:ext cx="5143523" cy="33258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30095730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Implementierung</a:t>
            </a:r>
            <a:endParaRPr/>
          </a:p>
        </p:txBody>
      </p:sp>
      <p:sp>
        <p:nvSpPr>
          <p:cNvPr id="113847988" name="Textplatzhalter 7"/>
          <p:cNvSpPr>
            <a:spLocks noGrp="1"/>
          </p:cNvSpPr>
          <p:nvPr>
            <p:ph type="body" sz="quarter" idx="13" hasCustomPrompt="1"/>
          </p:nvPr>
        </p:nvSpPr>
        <p:spPr bwMode="auto"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/>
              <a:buNone/>
              <a:defRPr sz="2400" b="1">
                <a:solidFill>
                  <a:schemeClr val="tx1"/>
                </a:solidFill>
                <a:latin typeface="Roboto"/>
                <a:ea typeface="Roboto"/>
              </a:defRPr>
            </a:lvl1pPr>
            <a:lvl2pPr>
              <a:defRPr sz="24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Szenariendefinition</a:t>
            </a:r>
            <a:r>
              <a:rPr lang="de-DE" sz="2400" b="1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: </a:t>
            </a:r>
            <a:r>
              <a:rPr lang="de-DE" sz="2400" b="1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Gerade mit initialem Versatz</a:t>
            </a:r>
            <a:endParaRPr/>
          </a:p>
        </p:txBody>
      </p:sp>
      <p:pic>
        <p:nvPicPr>
          <p:cNvPr id="1314816373" name="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 bwMode="auto">
          <a:xfrm flipH="0" flipV="0">
            <a:off x="6095999" y="1321207"/>
            <a:ext cx="5066089" cy="2533044"/>
          </a:xfrm>
          <a:prstGeom prst="rect">
            <a:avLst/>
          </a:prstGeom>
        </p:spPr>
      </p:pic>
      <p:pic>
        <p:nvPicPr>
          <p:cNvPr id="1515086433" name="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/>
        </p:blipFill>
        <p:spPr bwMode="auto">
          <a:xfrm flipH="0" flipV="0">
            <a:off x="6095999" y="3854252"/>
            <a:ext cx="5066089" cy="2533044"/>
          </a:xfrm>
          <a:prstGeom prst="rect">
            <a:avLst/>
          </a:prstGeom>
        </p:spPr>
      </p:pic>
      <p:pic>
        <p:nvPicPr>
          <p:cNvPr id="225578034" name="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/>
        </p:blipFill>
        <p:spPr bwMode="auto">
          <a:xfrm flipH="0" flipV="0">
            <a:off x="1029910" y="3854252"/>
            <a:ext cx="5066089" cy="2533044"/>
          </a:xfrm>
          <a:prstGeom prst="rect">
            <a:avLst/>
          </a:prstGeom>
        </p:spPr>
      </p:pic>
      <p:pic>
        <p:nvPicPr>
          <p:cNvPr id="54152872" name=""/>
          <p:cNvPicPr>
            <a:picLocks noChangeAspect="1"/>
          </p:cNvPicPr>
          <p:nvPr/>
        </p:nvPicPr>
        <p:blipFill>
          <a:blip r:embed="rId9"/>
          <a:stretch/>
        </p:blipFill>
        <p:spPr bwMode="auto">
          <a:xfrm flipH="0" flipV="0">
            <a:off x="1029910" y="1321207"/>
            <a:ext cx="5066089" cy="2533044"/>
          </a:xfrm>
          <a:prstGeom prst="rect">
            <a:avLst/>
          </a:prstGeom>
        </p:spPr>
      </p:pic>
      <p:cxnSp>
        <p:nvCxnSpPr>
          <p:cNvPr id="0" name=""/>
          <p:cNvCxnSpPr>
            <a:cxnSpLocks/>
          </p:cNvCxnSpPr>
          <p:nvPr/>
        </p:nvCxnSpPr>
        <p:spPr bwMode="auto">
          <a:xfrm flipH="0" flipV="0">
            <a:off x="1693258" y="2457789"/>
            <a:ext cx="2772455" cy="0"/>
          </a:xfrm>
          <a:prstGeom prst="line">
            <a:avLst/>
          </a:prstGeom>
          <a:ln w="19049" cap="flat" cmpd="sng" algn="ctr">
            <a:solidFill>
              <a:srgbClr val="C00000"/>
            </a:solidFill>
            <a:prstDash val="sysDot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6980963" name=""/>
          <p:cNvCxnSpPr>
            <a:cxnSpLocks/>
          </p:cNvCxnSpPr>
          <p:nvPr/>
        </p:nvCxnSpPr>
        <p:spPr bwMode="auto">
          <a:xfrm flipH="0" flipV="1">
            <a:off x="2671272" y="4048124"/>
            <a:ext cx="0" cy="1904639"/>
          </a:xfrm>
          <a:prstGeom prst="line">
            <a:avLst/>
          </a:prstGeom>
          <a:ln w="19049" cap="flat" cmpd="sng" algn="ctr">
            <a:solidFill>
              <a:srgbClr val="C00000"/>
            </a:solidFill>
            <a:prstDash val="sysDot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1508608" name=""/>
          <p:cNvCxnSpPr>
            <a:cxnSpLocks/>
          </p:cNvCxnSpPr>
          <p:nvPr/>
        </p:nvCxnSpPr>
        <p:spPr bwMode="auto">
          <a:xfrm flipH="0" flipV="0">
            <a:off x="1693258" y="4693783"/>
            <a:ext cx="2772455" cy="0"/>
          </a:xfrm>
          <a:prstGeom prst="line">
            <a:avLst/>
          </a:prstGeom>
          <a:ln w="19049" cap="flat" cmpd="sng" algn="ctr">
            <a:solidFill>
              <a:srgbClr val="C00000"/>
            </a:solidFill>
            <a:prstDash val="sysDot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4011005" name=""/>
          <p:cNvCxnSpPr>
            <a:cxnSpLocks/>
          </p:cNvCxnSpPr>
          <p:nvPr/>
        </p:nvCxnSpPr>
        <p:spPr bwMode="auto">
          <a:xfrm flipH="0" flipV="0">
            <a:off x="1693258" y="5952764"/>
            <a:ext cx="3920557" cy="0"/>
          </a:xfrm>
          <a:prstGeom prst="line">
            <a:avLst/>
          </a:prstGeom>
          <a:ln w="19049" cap="flat" cmpd="sng" algn="ctr">
            <a:solidFill>
              <a:srgbClr val="C00000"/>
            </a:solidFill>
            <a:prstDash val="sysDot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8566409" name=""/>
          <p:cNvSpPr/>
          <p:nvPr/>
        </p:nvSpPr>
        <p:spPr bwMode="auto">
          <a:xfrm flipH="0" flipV="0">
            <a:off x="1693258" y="1513794"/>
            <a:ext cx="2772455" cy="943995"/>
          </a:xfrm>
          <a:prstGeom prst="rect">
            <a:avLst/>
          </a:prstGeom>
          <a:solidFill>
            <a:srgbClr val="C00000">
              <a:alpha val="20000"/>
            </a:srgb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9926217" name=""/>
          <p:cNvSpPr/>
          <p:nvPr/>
        </p:nvSpPr>
        <p:spPr bwMode="auto">
          <a:xfrm flipH="0" flipV="0">
            <a:off x="2671272" y="4048124"/>
            <a:ext cx="1794441" cy="645658"/>
          </a:xfrm>
          <a:prstGeom prst="rect">
            <a:avLst/>
          </a:prstGeom>
          <a:solidFill>
            <a:srgbClr val="C00000">
              <a:alpha val="20000"/>
            </a:srgb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1771397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Implementierung</a:t>
            </a:r>
            <a:endParaRPr/>
          </a:p>
        </p:txBody>
      </p:sp>
      <p:pic>
        <p:nvPicPr>
          <p:cNvPr id="191793389" name="Grafik 8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6203948" y="1647275"/>
            <a:ext cx="5795960" cy="4697960"/>
          </a:xfrm>
          <a:prstGeom prst="rect">
            <a:avLst/>
          </a:prstGeom>
        </p:spPr>
      </p:pic>
      <p:sp>
        <p:nvSpPr>
          <p:cNvPr id="382270744" name="Textplatzhalter 7"/>
          <p:cNvSpPr>
            <a:spLocks noGrp="1"/>
          </p:cNvSpPr>
          <p:nvPr>
            <p:ph type="body" sz="quarter" idx="13" hasCustomPrompt="1"/>
          </p:nvPr>
        </p:nvSpPr>
        <p:spPr bwMode="auto"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/>
              <a:buNone/>
              <a:defRPr sz="2400" b="1">
                <a:solidFill>
                  <a:schemeClr val="tx1"/>
                </a:solidFill>
                <a:latin typeface="Roboto"/>
                <a:ea typeface="Roboto"/>
              </a:defRPr>
            </a:lvl1pPr>
            <a:lvl2pPr>
              <a:defRPr sz="24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Gitlab</a:t>
            </a:r>
            <a:r>
              <a:rPr lang="de-DE" sz="2400" b="1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 CI Pipeline</a:t>
            </a:r>
            <a:endParaRPr/>
          </a:p>
        </p:txBody>
      </p:sp>
      <p:sp>
        <p:nvSpPr>
          <p:cNvPr id="826965238" name="Textplatzhalter 7"/>
          <p:cNvSpPr>
            <a:spLocks noGrp="1"/>
          </p:cNvSpPr>
          <p:nvPr>
            <p:ph type="body" sz="quarter" idx="11"/>
          </p:nvPr>
        </p:nvSpPr>
        <p:spPr bwMode="auto">
          <a:xfrm>
            <a:off x="192087" y="2060573"/>
            <a:ext cx="5795961" cy="4284661"/>
          </a:xfrm>
          <a:prstGeom prst="rect">
            <a:avLst/>
          </a:prstGeo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>
              <a:defRPr sz="2800">
                <a:latin typeface="Roboto"/>
                <a:ea typeface="Roboto"/>
              </a:defRPr>
            </a:lvl1pPr>
            <a:lvl2pPr>
              <a:defRPr sz="24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>
              <a:defRPr/>
            </a:pPr>
            <a:r>
              <a:rPr lang="de-DE" sz="20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Konfiguration eines Jobs pro Fahrzeug in der Stage „</a:t>
            </a:r>
            <a:r>
              <a:rPr lang="de-DE" sz="20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test</a:t>
            </a:r>
            <a:r>
              <a:rPr lang="de-DE" sz="20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“</a:t>
            </a:r>
            <a:endParaRPr sz="2000"/>
          </a:p>
          <a:p>
            <a:pPr>
              <a:defRPr/>
            </a:pPr>
            <a:r>
              <a:rPr lang="de-DE" sz="20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Jeder Job erzeugt untergeordnete Jobs, die das jeweilige Szenario definieren</a:t>
            </a:r>
            <a:endParaRPr sz="2000"/>
          </a:p>
          <a:p>
            <a:pPr>
              <a:defRPr/>
            </a:pPr>
            <a:r>
              <a:rPr lang="de-DE" sz="20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Fahrzeug-Szenario-Kombination wird an </a:t>
            </a:r>
            <a:r>
              <a:rPr lang="de-DE" sz="20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Matlab</a:t>
            </a:r>
            <a:r>
              <a:rPr lang="de-DE" sz="20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-Skript übergeben</a:t>
            </a:r>
            <a:endParaRPr sz="2000"/>
          </a:p>
          <a:p>
            <a:pPr>
              <a:defRPr/>
            </a:pPr>
            <a:r>
              <a:rPr lang="de-DE" sz="20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Testbericht wird als Artefakt bereitgestellt</a:t>
            </a:r>
            <a:endParaRPr sz="2000"/>
          </a:p>
          <a:p>
            <a:pPr>
              <a:defRPr/>
            </a:pPr>
            <a:r>
              <a:rPr lang="de-DE" sz="20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Bei entsprechender Runner-Konfiguration auch parallele Ausführung möglich</a:t>
            </a:r>
            <a:endParaRPr sz="20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0" advClick="1" advTm="41852"/>
    </mc:Choice>
    <mc:Fallback>
      <p:transition advClick="1" advTm="41852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699815" name="Titel 3"/>
          <p:cNvSpPr>
            <a:spLocks noGrp="1"/>
          </p:cNvSpPr>
          <p:nvPr>
            <p:ph type="title" hasCustomPrompt="1"/>
          </p:nvPr>
        </p:nvSpPr>
        <p:spPr bwMode="auto"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800"/>
            </a:lvl1pPr>
          </a:lstStyle>
          <a:p>
            <a:pPr>
              <a:defRPr/>
            </a:pPr>
            <a:r>
              <a:rPr lang="de-DE" sz="2800" b="1" i="0" u="none" strike="noStrike" cap="none" spc="0">
                <a:solidFill>
                  <a:schemeClr val="bg1"/>
                </a:solidFill>
                <a:latin typeface="Roboto"/>
                <a:ea typeface="Roboto"/>
                <a:cs typeface="+mj-cs"/>
              </a:rPr>
              <a:t>Implementierung</a:t>
            </a:r>
            <a:endParaRPr/>
          </a:p>
        </p:txBody>
      </p:sp>
      <p:pic>
        <p:nvPicPr>
          <p:cNvPr id="205718312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92087" y="1574802"/>
            <a:ext cx="4469228" cy="4770434"/>
          </a:xfrm>
          <a:prstGeom prst="rect">
            <a:avLst/>
          </a:prstGeom>
        </p:spPr>
      </p:pic>
      <p:pic>
        <p:nvPicPr>
          <p:cNvPr id="1768528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5981507" y="908049"/>
            <a:ext cx="6018405" cy="5437186"/>
          </a:xfrm>
          <a:prstGeom prst="rect">
            <a:avLst/>
          </a:prstGeom>
        </p:spPr>
      </p:pic>
      <p:sp>
        <p:nvSpPr>
          <p:cNvPr id="1814970496" name="Textplatzhalter 7"/>
          <p:cNvSpPr>
            <a:spLocks noGrp="1"/>
          </p:cNvSpPr>
          <p:nvPr>
            <p:ph type="body" sz="quarter" idx="13" hasCustomPrompt="1"/>
          </p:nvPr>
        </p:nvSpPr>
        <p:spPr bwMode="auto"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/>
              <a:buNone/>
              <a:defRPr sz="2400" b="1">
                <a:solidFill>
                  <a:schemeClr val="tx1"/>
                </a:solidFill>
                <a:latin typeface="Roboto"/>
                <a:ea typeface="Roboto"/>
              </a:defRPr>
            </a:lvl1pPr>
            <a:lvl2pPr>
              <a:defRPr sz="24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Gitlab</a:t>
            </a:r>
            <a:r>
              <a:rPr lang="de-DE" sz="2400" b="1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 CI Pipeline</a:t>
            </a:r>
            <a:r>
              <a:rPr/>
              <a:t>: Testreport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3717221" name="Titel 3"/>
          <p:cNvSpPr>
            <a:spLocks noGrp="1"/>
          </p:cNvSpPr>
          <p:nvPr>
            <p:ph type="title" hasCustomPrompt="1"/>
          </p:nvPr>
        </p:nvSpPr>
        <p:spPr bwMode="auto">
          <a:prstGeom prst="rect">
            <a:avLst/>
          </a:prstGeom>
        </p:spPr>
        <p:txBody>
          <a:bodyPr vertOverflow="overflow" horzOverflow="overflow" vert="horz" wrap="square" lIns="0" tIns="0" rIns="0" bIns="0" numCol="1" spcCol="0" rtlCol="0" fromWordArt="0" anchor="t" anchorCtr="0" forceAA="0" upright="0" compatLnSpc="0">
            <a:normAutofit fontScale="90000" lnSpcReduction="2000"/>
          </a:bodyPr>
          <a:lstStyle>
            <a:lvl1pPr>
              <a:defRPr sz="2800"/>
            </a:lvl1pPr>
          </a:lstStyle>
          <a:p>
            <a:pPr>
              <a:defRPr/>
            </a:pPr>
            <a:r>
              <a:rPr lang="de-DE" sz="2800" b="1" i="0" u="none" strike="noStrike" cap="none" spc="0">
                <a:solidFill>
                  <a:schemeClr val="bg1"/>
                </a:solidFill>
                <a:latin typeface="Roboto"/>
                <a:ea typeface="Roboto"/>
                <a:cs typeface="+mj-cs"/>
              </a:rPr>
              <a:t>Zusammenfassung &amp; Ausblick</a:t>
            </a:r>
            <a:endParaRPr sz="2800"/>
          </a:p>
          <a:p>
            <a:pPr>
              <a:defRPr/>
            </a:pPr>
            <a:endParaRPr/>
          </a:p>
        </p:txBody>
      </p:sp>
      <p:sp>
        <p:nvSpPr>
          <p:cNvPr id="1565728904" name="Textplatzhalter 7"/>
          <p:cNvSpPr>
            <a:spLocks noGrp="1"/>
          </p:cNvSpPr>
          <p:nvPr>
            <p:ph type="body" sz="quarter" idx="11" hasCustomPrompt="1"/>
          </p:nvPr>
        </p:nvSpPr>
        <p:spPr bwMode="auto">
          <a:xfrm flipH="0" flipV="0">
            <a:off x="192087" y="937984"/>
            <a:ext cx="6858984" cy="5407251"/>
          </a:xfrm>
          <a:prstGeom prst="rect">
            <a:avLst/>
          </a:prstGeo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>
              <a:defRPr sz="2000">
                <a:latin typeface="Roboto"/>
                <a:ea typeface="Roboto"/>
              </a:defRPr>
            </a:lvl1pPr>
            <a:lvl2pPr>
              <a:defRPr sz="20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>
              <a:defRPr/>
            </a:pPr>
            <a:r>
              <a:rPr lang="de-DE" sz="20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Konzept für das automatisierte Testen der Pfadfolge MPC wurde implementiert</a:t>
            </a:r>
            <a:endParaRPr lang="de-DE" sz="20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lvl="1">
              <a:defRPr/>
            </a:pPr>
            <a:r>
              <a:rPr lang="de-DE" sz="20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Neue Szenarien können hinzugefügt werden</a:t>
            </a:r>
            <a:endParaRPr lang="de-DE" sz="20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lvl="1">
              <a:defRPr/>
            </a:pPr>
            <a:r>
              <a:rPr lang="de-DE" sz="20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Falls benötigt</a:t>
            </a:r>
            <a:r>
              <a:rPr lang="de-DE" sz="20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 Erweiterung um neue Fahrzeuge möglich</a:t>
            </a:r>
            <a:endParaRPr lang="de-DE" sz="20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lvl="1">
              <a:defRPr/>
            </a:pPr>
            <a:r>
              <a:rPr lang="de-DE" sz="20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KPIs und Parametergrenzen sind veränderbar</a:t>
            </a:r>
            <a:endParaRPr lang="de-DE" sz="20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lvl="0">
              <a:defRPr/>
            </a:pPr>
            <a:r>
              <a:rPr lang="de-DE" sz="20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Automatisierte Ausführung in der GitLab-Pipeline</a:t>
            </a:r>
            <a:r>
              <a:rPr lang="de-DE" sz="20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 und Benachrichtigung des Entwicklers</a:t>
            </a:r>
            <a:endParaRPr lang="de-DE" sz="20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lvl="1">
              <a:defRPr/>
            </a:pPr>
            <a:endParaRPr lang="de-DE" sz="2000"/>
          </a:p>
          <a:p>
            <a:pPr marL="0" indent="0">
              <a:buFont typeface="Arial"/>
              <a:buNone/>
              <a:defRPr/>
            </a:pPr>
            <a:endParaRPr lang="de-DE" sz="20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de-DE" sz="20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Einbinden in vollständiges over-the-air Updatesystem</a:t>
            </a:r>
            <a:endParaRPr lang="de-DE" sz="20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de-DE" sz="20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Kritikalitätsbewertung der einzelnen Testdurchläufe, finden kritischer Parameterwerte für Test</a:t>
            </a:r>
            <a:endParaRPr lang="de-DE" sz="20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endParaRPr lang="de-DE" sz="20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endParaRPr/>
          </a:p>
        </p:txBody>
      </p:sp>
      <p:pic>
        <p:nvPicPr>
          <p:cNvPr id="103470865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7595209" y="2358340"/>
            <a:ext cx="3683411" cy="3348154"/>
          </a:xfrm>
          <a:prstGeom prst="rect">
            <a:avLst/>
          </a:prstGeom>
        </p:spPr>
      </p:pic>
      <p:sp>
        <p:nvSpPr>
          <p:cNvPr id="2139341157" name=""/>
          <p:cNvSpPr txBox="1"/>
          <p:nvPr/>
        </p:nvSpPr>
        <p:spPr bwMode="auto">
          <a:xfrm flipH="0" flipV="0">
            <a:off x="10867847" y="5887495"/>
            <a:ext cx="411492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400">
                <a:solidFill>
                  <a:schemeClr val="bg2">
                    <a:lumMod val="50000"/>
                  </a:schemeClr>
                </a:solidFill>
              </a:rPr>
              <a:t>[7]</a:t>
            </a:r>
            <a:endParaRPr sz="140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03869753" name="Titel 3"/>
          <p:cNvSpPr>
            <a:spLocks noGrp="1"/>
          </p:cNvSpPr>
          <p:nvPr>
            <p:ph type="title" hasCustomPrompt="1"/>
          </p:nvPr>
        </p:nvSpPr>
        <p:spPr bwMode="auto">
          <a:xfrm>
            <a:off x="1343025" y="152398"/>
            <a:ext cx="10656887" cy="46831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800"/>
            </a:lvl1pPr>
          </a:lstStyle>
          <a:p>
            <a:pPr>
              <a:defRPr/>
            </a:pPr>
            <a:r>
              <a:rPr/>
              <a:t>Referenzen</a:t>
            </a:r>
            <a:endParaRPr/>
          </a:p>
        </p:txBody>
      </p:sp>
      <p:sp>
        <p:nvSpPr>
          <p:cNvPr id="662579795" name="Textplatzhalter 7"/>
          <p:cNvSpPr>
            <a:spLocks noGrp="1"/>
          </p:cNvSpPr>
          <p:nvPr>
            <p:ph type="body" sz="quarter" idx="11" hasCustomPrompt="1"/>
          </p:nvPr>
        </p:nvSpPr>
        <p:spPr bwMode="auto">
          <a:xfrm flipH="0" flipV="0">
            <a:off x="192087" y="908048"/>
            <a:ext cx="11807823" cy="5437186"/>
          </a:xfrm>
          <a:prstGeom prst="rect">
            <a:avLst/>
          </a:prstGeo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>
              <a:defRPr sz="2000">
                <a:latin typeface="Roboto"/>
                <a:ea typeface="Roboto"/>
              </a:defRPr>
            </a:lvl1pPr>
            <a:lvl2pPr>
              <a:defRPr sz="20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 marL="0" indent="0">
              <a:buFont typeface="Arial"/>
              <a:buNone/>
              <a:defRPr/>
            </a:pPr>
            <a:r>
              <a:rPr sz="1600"/>
              <a:t>[1] </a:t>
            </a:r>
            <a:r>
              <a:rPr lang="de-DE" sz="16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	Robert Ritschel, Frank Schrödel, Juliane Hädrich und Jens Jäkel. „Nonlinear Model </a:t>
            </a:r>
            <a:r>
              <a:rPr lang="de-DE" sz="16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Predictive Path-Following Control 	for Highly Automated Driving“. In: IFACPapersOnLine </a:t>
            </a:r>
            <a:r>
              <a:rPr lang="de-DE" sz="16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52.8 (2019). 10th 	IFAC Symposium on Intelligent Autonomous 	Vehicles </a:t>
            </a:r>
            <a:r>
              <a:rPr lang="de-DE" sz="16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IAV 2019, S. 350–355. ISSN: 2405-8963. 	DOI: 10.1016/j.ifacol.2019.08.</a:t>
            </a:r>
            <a:r>
              <a:rPr lang="de-DE" sz="16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112.</a:t>
            </a:r>
            <a:endParaRPr sz="1600" b="0" i="0" u="none" strike="noStrike" cap="none" spc="0">
              <a:solidFill>
                <a:schemeClr val="tx1"/>
              </a:solidFill>
              <a:latin typeface="Roboto"/>
              <a:cs typeface="Roboto"/>
            </a:endParaRPr>
          </a:p>
          <a:p>
            <a:pPr marL="0" indent="0">
              <a:buFont typeface="Arial"/>
              <a:buNone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Roboto"/>
                <a:cs typeface="Roboto"/>
              </a:rPr>
              <a:t>[2]</a:t>
            </a:r>
            <a:r>
              <a:rPr lang="de-DE" sz="1600" b="0" i="0" u="none" strike="noStrike" cap="none" spc="0">
                <a:solidFill>
                  <a:schemeClr val="tx1"/>
                </a:solidFill>
                <a:latin typeface="Roboto"/>
                <a:cs typeface="Roboto"/>
              </a:rPr>
              <a:t>	</a:t>
            </a:r>
            <a:r>
              <a:rPr lang="de-DE" sz="16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Gerrit Bagschik, Till Menzel und Markus Maurer. „Ontology based Scene Creation </a:t>
            </a:r>
            <a:r>
              <a:rPr lang="de-DE" sz="16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for the Development of Automated 	Vehicles“. In: 2018 IEEE Intelligent Vehicles </a:t>
            </a:r>
            <a:r>
              <a:rPr lang="de-DE" sz="16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Symposium (IV). 2018, S. 1813–1820. DOI: 10.1109/IVS.2018.8500632.</a:t>
            </a:r>
            <a:endParaRPr sz="1600" b="0" i="0" u="none" strike="noStrike" cap="none" spc="0">
              <a:solidFill>
                <a:schemeClr val="tx1"/>
              </a:solidFill>
              <a:latin typeface="Roboto"/>
              <a:cs typeface="Roboto"/>
            </a:endParaRPr>
          </a:p>
          <a:p>
            <a:pPr marL="0" indent="0">
              <a:buFont typeface="Arial"/>
              <a:buNone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[3]</a:t>
            </a:r>
            <a:r>
              <a:rPr lang="de-DE" sz="1600" b="0" i="0" u="none" strike="noStrike" cap="none" spc="0">
                <a:solidFill>
                  <a:schemeClr val="tx1"/>
                </a:solidFill>
                <a:latin typeface="Roboto"/>
                <a:cs typeface="Roboto"/>
              </a:rPr>
              <a:t> </a:t>
            </a:r>
            <a:r>
              <a:rPr lang="de-DE" sz="16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	Till Menzel, Gerrit Bagschik und Markus Maurer. „Scenarios for Development, Test </a:t>
            </a:r>
            <a:r>
              <a:rPr lang="de-DE" sz="16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and Validation of Automated 	Vehicles“. In: 2018 IEEE Intelligent Vehicles Symposium </a:t>
            </a:r>
            <a:r>
              <a:rPr lang="de-DE" sz="16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(IV). 2018, S. 1821–1827. DOI: 10.1109/IVS.2018.8500406.</a:t>
            </a:r>
            <a:endParaRPr sz="1600" b="0" i="0" u="none" strike="noStrike" cap="none" spc="0">
              <a:solidFill>
                <a:schemeClr val="tx1"/>
              </a:solidFill>
              <a:latin typeface="Roboto"/>
              <a:cs typeface="Roboto"/>
            </a:endParaRPr>
          </a:p>
          <a:p>
            <a:pPr marL="0" indent="0">
              <a:buFont typeface="Arial"/>
              <a:buNone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[4]</a:t>
            </a:r>
            <a:r>
              <a:rPr lang="de-DE" sz="1600" b="0" i="0" u="none" strike="noStrike" cap="none" spc="0">
                <a:solidFill>
                  <a:schemeClr val="tx1"/>
                </a:solidFill>
                <a:latin typeface="Roboto"/>
                <a:cs typeface="Roboto"/>
              </a:rPr>
              <a:t> </a:t>
            </a:r>
            <a:r>
              <a:rPr lang="de-DE" sz="16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	Red Hat. Was ist CI/CD? Konzepte und CI/CD Tools im Überblick. 2024. </a:t>
            </a:r>
            <a:r>
              <a:rPr lang="de-DE" sz="16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URL: 	https://www.redhat.com/de/topics/devops/what-is-ci-cd (besucht am </a:t>
            </a:r>
            <a:r>
              <a:rPr lang="de-DE" sz="16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18. 03. 2024).</a:t>
            </a:r>
            <a:endParaRPr sz="1600" b="0" i="0" u="none" strike="noStrike" cap="none" spc="0">
              <a:solidFill>
                <a:schemeClr val="tx1"/>
              </a:solidFill>
              <a:latin typeface="Roboto"/>
              <a:cs typeface="Roboto"/>
            </a:endParaRPr>
          </a:p>
          <a:p>
            <a:pPr marL="0" indent="0">
              <a:buFont typeface="Arial"/>
              <a:buNone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[5]</a:t>
            </a:r>
            <a:r>
              <a:rPr lang="de-DE" sz="1600" b="0" i="0" u="none" strike="noStrike" cap="none" spc="0">
                <a:solidFill>
                  <a:schemeClr val="tx1"/>
                </a:solidFill>
                <a:latin typeface="Roboto"/>
                <a:cs typeface="Roboto"/>
              </a:rPr>
              <a:t> </a:t>
            </a:r>
            <a:r>
              <a:rPr lang="de-DE" sz="16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	Robin Preece und Jovica Milanović. „Efficient Estimation of the Probability of </a:t>
            </a:r>
            <a:r>
              <a:rPr lang="de-DE" sz="16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Small-Disturbance Instability of Large 	Uncertain Power Systems“. In: IEEE Transactions </a:t>
            </a:r>
            <a:r>
              <a:rPr lang="de-DE" sz="16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on Power Systems 31 (Apr. 2015), S. 1–10. DOI: 	10.1109/TPWRS.2015. </a:t>
            </a:r>
            <a:r>
              <a:rPr lang="de-DE" sz="16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2417204.</a:t>
            </a:r>
            <a:endParaRPr sz="1600" b="0" i="0" u="none" strike="noStrike" cap="none" spc="0">
              <a:solidFill>
                <a:schemeClr val="tx1"/>
              </a:solidFill>
              <a:latin typeface="Roboto"/>
              <a:cs typeface="Roboto"/>
            </a:endParaRPr>
          </a:p>
          <a:p>
            <a:pPr marL="0" indent="0">
              <a:buFont typeface="Arial"/>
              <a:buNone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[6]</a:t>
            </a:r>
            <a:r>
              <a:rPr lang="de-DE" sz="1600" b="0" i="0" u="none" strike="noStrike" cap="none" spc="0">
                <a:solidFill>
                  <a:schemeClr val="tx1"/>
                </a:solidFill>
                <a:latin typeface="Roboto"/>
                <a:cs typeface="Roboto"/>
              </a:rPr>
              <a:t> 	</a:t>
            </a:r>
            <a:r>
              <a:rPr lang="de-DE" sz="16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International Organization for Standardization. ISO 15622:2018. Intelligent transport </a:t>
            </a:r>
            <a:r>
              <a:rPr lang="de-DE" sz="16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systems — Adaptive cruise control 	systems — Performance requirements and </a:t>
            </a:r>
            <a:r>
              <a:rPr lang="de-DE" sz="16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test procedures. Sep. 2018.</a:t>
            </a:r>
            <a:endParaRPr sz="1600" b="0" i="0" u="none" strike="noStrike" cap="none" spc="0">
              <a:solidFill>
                <a:schemeClr val="tx1"/>
              </a:solidFill>
              <a:latin typeface="Roboto"/>
              <a:cs typeface="Roboto"/>
            </a:endParaRPr>
          </a:p>
          <a:p>
            <a:pPr marL="0" indent="0">
              <a:buFont typeface="Arial"/>
              <a:buNone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Roboto"/>
                <a:cs typeface="Roboto"/>
              </a:rPr>
              <a:t>[7]</a:t>
            </a:r>
            <a:r>
              <a:rPr lang="de-DE" sz="1600" b="0" i="0" u="none" strike="noStrike" cap="none" spc="0">
                <a:solidFill>
                  <a:schemeClr val="tx1"/>
                </a:solidFill>
                <a:latin typeface="Roboto"/>
                <a:cs typeface="Roboto"/>
              </a:rPr>
              <a:t>	</a:t>
            </a:r>
            <a:r>
              <a:rPr lang="de-DE" sz="16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https://quanticor-security.de/ota-updates/</a:t>
            </a:r>
            <a:endParaRPr sz="1600" b="0" i="0" u="none" strike="noStrike" cap="none" spc="0">
              <a:solidFill>
                <a:schemeClr val="tx1"/>
              </a:solidFill>
              <a:latin typeface="Roboto"/>
              <a:cs typeface="Robot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5736708" name="Titelplatzhalter 25"/>
          <p:cNvSpPr>
            <a:spLocks noGrp="1"/>
          </p:cNvSpPr>
          <p:nvPr>
            <p:ph type="title"/>
          </p:nvPr>
        </p:nvSpPr>
        <p:spPr bwMode="auto">
          <a:xfrm>
            <a:off x="2387598" y="266698"/>
            <a:ext cx="9504362" cy="893763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de-DE" sz="2800" b="1" i="0" u="none" strike="noStrike" cap="none" spc="0">
                <a:solidFill>
                  <a:schemeClr val="bg1"/>
                </a:solidFill>
                <a:latin typeface="Roboto"/>
                <a:ea typeface="Roboto"/>
                <a:cs typeface="Arial"/>
              </a:rPr>
              <a:t>Vielen Dank für ihre Aufmerksamkeit!</a:t>
            </a:r>
            <a:endParaRPr/>
          </a:p>
        </p:txBody>
      </p:sp>
      <p:pic>
        <p:nvPicPr>
          <p:cNvPr id="2013307992" name=""/>
          <p:cNvPicPr>
            <a:picLocks noChangeAspect="1"/>
          </p:cNvPicPr>
          <p:nvPr>
            <p:ph type="pic" sz="quarter" idx="14"/>
          </p:nvPr>
        </p:nvPicPr>
        <p:blipFill>
          <a:blip r:embed="rId3"/>
          <a:stretch/>
        </p:blipFill>
        <p:spPr bwMode="auto">
          <a:xfrm rot="0" flipH="0" flipV="0">
            <a:off x="334962" y="2938089"/>
            <a:ext cx="3323120" cy="1930721"/>
          </a:xfrm>
          <a:prstGeom prst="rect">
            <a:avLst/>
          </a:prstGeom>
        </p:spPr>
      </p:pic>
      <p:pic>
        <p:nvPicPr>
          <p:cNvPr id="1806249416" name=""/>
          <p:cNvPicPr>
            <a:picLocks noChangeAspect="1"/>
          </p:cNvPicPr>
          <p:nvPr>
            <p:ph type="pic" sz="quarter" idx="10"/>
          </p:nvPr>
        </p:nvPicPr>
        <p:blipFill>
          <a:blip r:embed="rId4"/>
          <a:stretch/>
        </p:blipFill>
        <p:spPr bwMode="auto">
          <a:xfrm rot="0" flipH="0" flipV="0">
            <a:off x="4258589" y="2517066"/>
            <a:ext cx="3240065" cy="2599117"/>
          </a:xfrm>
          <a:prstGeom prst="rect">
            <a:avLst/>
          </a:prstGeom>
        </p:spPr>
      </p:pic>
      <p:pic>
        <p:nvPicPr>
          <p:cNvPr id="2005075965" name=""/>
          <p:cNvPicPr>
            <a:picLocks noChangeAspect="1"/>
          </p:cNvPicPr>
          <p:nvPr>
            <p:ph type="pic" sz="quarter" idx="15"/>
          </p:nvPr>
        </p:nvPicPr>
        <p:blipFill>
          <a:blip r:embed="rId5"/>
          <a:stretch/>
        </p:blipFill>
        <p:spPr bwMode="auto">
          <a:xfrm rot="0">
            <a:off x="7815261" y="2830462"/>
            <a:ext cx="4076699" cy="2038348"/>
          </a:xfrm>
          <a:prstGeom prst="rect">
            <a:avLst/>
          </a:prstGeom>
        </p:spPr>
      </p:pic>
      <p:pic>
        <p:nvPicPr>
          <p:cNvPr id="2127461031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9160177" y="-793"/>
            <a:ext cx="2731781" cy="15064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18283589" name="Titel 3"/>
          <p:cNvSpPr>
            <a:spLocks noGrp="1"/>
          </p:cNvSpPr>
          <p:nvPr>
            <p:ph type="title" hasCustomPrompt="1"/>
          </p:nvPr>
        </p:nvSpPr>
        <p:spPr bwMode="auto">
          <a:xfrm>
            <a:off x="1343025" y="152399"/>
            <a:ext cx="10656887" cy="46831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800"/>
            </a:lvl1pPr>
          </a:lstStyle>
          <a:p>
            <a:pPr>
              <a:defRPr/>
            </a:pPr>
            <a:r>
              <a:rPr/>
              <a:t>Gliederung</a:t>
            </a:r>
            <a:endParaRPr/>
          </a:p>
        </p:txBody>
      </p:sp>
      <p:sp>
        <p:nvSpPr>
          <p:cNvPr id="1697934798" name="Textplatzhalter 7"/>
          <p:cNvSpPr>
            <a:spLocks noGrp="1"/>
          </p:cNvSpPr>
          <p:nvPr>
            <p:ph type="body" sz="quarter" idx="11" hasCustomPrompt="1"/>
          </p:nvPr>
        </p:nvSpPr>
        <p:spPr bwMode="auto">
          <a:xfrm flipH="0" flipV="0">
            <a:off x="192087" y="908049"/>
            <a:ext cx="11807824" cy="5437187"/>
          </a:xfrm>
          <a:prstGeom prst="rect">
            <a:avLst/>
          </a:prstGeo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>
            <a:lvl1pPr>
              <a:defRPr sz="2000">
                <a:latin typeface="Roboto"/>
                <a:ea typeface="Roboto"/>
              </a:defRPr>
            </a:lvl1pPr>
            <a:lvl2pPr>
              <a:defRPr sz="20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 marL="305908" indent="-305908">
              <a:buFont typeface="Arial"/>
              <a:buAutoNum type="arabicParenR"/>
              <a:defRPr/>
            </a:pPr>
            <a:r>
              <a:rPr/>
              <a:t>Systemüberblick</a:t>
            </a:r>
            <a:endParaRPr/>
          </a:p>
          <a:p>
            <a:pPr marL="705958" lvl="1" indent="-305908">
              <a:buFont typeface="Arial"/>
              <a:buAutoNum type="arabicPeriod"/>
              <a:defRPr/>
            </a:pPr>
            <a:r>
              <a:rPr/>
              <a:t>Modellprädiktiver Pfadfolgeregler – MPFC</a:t>
            </a:r>
            <a:endParaRPr/>
          </a:p>
          <a:p>
            <a:pPr marL="705958" lvl="1" indent="-305908">
              <a:buFont typeface="Arial"/>
              <a:buAutoNum type="arabicPeriod"/>
              <a:defRPr/>
            </a:pPr>
            <a:r>
              <a:rPr/>
              <a:t>Konzeptvorstellung</a:t>
            </a:r>
            <a:endParaRPr/>
          </a:p>
          <a:p>
            <a:pPr marL="705958" lvl="1" indent="-305908">
              <a:buFont typeface="Arial"/>
              <a:buAutoNum type="arabicPeriod"/>
              <a:defRPr/>
            </a:pPr>
            <a:r>
              <a:rPr/>
              <a:t>Szenariobasiertes Testen</a:t>
            </a:r>
            <a:endParaRPr/>
          </a:p>
          <a:p>
            <a:pPr marL="705958" lvl="1" indent="-305908">
              <a:buFont typeface="Arial"/>
              <a:buAutoNum type="arabicPeriod"/>
              <a:defRPr/>
            </a:pPr>
            <a:r>
              <a:rPr/>
              <a:t>Softwareentwicklungsprozess</a:t>
            </a:r>
            <a:endParaRPr/>
          </a:p>
          <a:p>
            <a:pPr marL="705958" lvl="1" indent="-305908">
              <a:buFont typeface="Arial"/>
              <a:buAutoNum type="arabicPeriod"/>
              <a:defRPr/>
            </a:pPr>
            <a:endParaRPr/>
          </a:p>
          <a:p>
            <a:pPr marL="305908" indent="-305908">
              <a:buFont typeface="Arial"/>
              <a:buAutoNum type="arabicParenR"/>
              <a:defRPr/>
            </a:pPr>
            <a:r>
              <a:rPr/>
              <a:t>Implementierung</a:t>
            </a:r>
            <a:endParaRPr/>
          </a:p>
          <a:p>
            <a:pPr marL="705958" lvl="1" indent="-305908">
              <a:buFont typeface="Arial"/>
              <a:buAutoNum type="arabicPeriod"/>
              <a:defRPr/>
            </a:pPr>
            <a:r>
              <a:rPr/>
              <a:t>Ablauf eines Testskriptes</a:t>
            </a:r>
            <a:endParaRPr/>
          </a:p>
          <a:p>
            <a:pPr marL="705958" lvl="1" indent="-305908">
              <a:buFont typeface="Arial"/>
              <a:buAutoNum type="arabicPeriod"/>
              <a:defRPr/>
            </a:pPr>
            <a:r>
              <a:rPr/>
              <a:t>Parametrierung</a:t>
            </a:r>
            <a:endParaRPr/>
          </a:p>
          <a:p>
            <a:pPr marL="705958" lvl="1" indent="-305908">
              <a:buFont typeface="Arial"/>
              <a:buAutoNum type="arabicPeriod"/>
              <a:defRPr/>
            </a:pPr>
            <a:r>
              <a:rPr/>
              <a:t>Key Performance Indicators – KPIs</a:t>
            </a:r>
            <a:endParaRPr/>
          </a:p>
          <a:p>
            <a:pPr marL="705958" lvl="1" indent="-305908">
              <a:buFont typeface="Arial"/>
              <a:buAutoNum type="arabicPeriod"/>
              <a:defRPr/>
            </a:pPr>
            <a:r>
              <a:rPr/>
              <a:t>Szenariendefinition</a:t>
            </a:r>
            <a:endParaRPr/>
          </a:p>
          <a:p>
            <a:pPr marL="705958" lvl="1" indent="-305908">
              <a:buFont typeface="Arial"/>
              <a:buAutoNum type="arabicPeriod"/>
              <a:defRPr/>
            </a:pPr>
            <a:r>
              <a:rPr/>
              <a:t>GitLab CI Pipeline</a:t>
            </a:r>
            <a:endParaRPr/>
          </a:p>
          <a:p>
            <a:pPr marL="705958" lvl="1" indent="-305908">
              <a:buFont typeface="Arial"/>
              <a:buAutoNum type="arabicPeriod"/>
              <a:defRPr/>
            </a:pPr>
            <a:endParaRPr/>
          </a:p>
          <a:p>
            <a:pPr marL="305908" indent="-305908">
              <a:buFont typeface="Arial"/>
              <a:buAutoNum type="arabicParenR"/>
              <a:defRPr/>
            </a:pPr>
            <a:r>
              <a:rPr/>
              <a:t>Zusammenfassung &amp; Ausblick</a:t>
            </a:r>
            <a:endParaRPr/>
          </a:p>
          <a:p>
            <a:pPr marL="305908" indent="-305908">
              <a:buFont typeface="Arial"/>
              <a:buAutoNum type="arabicParenR"/>
              <a:defRPr/>
            </a:pPr>
            <a:endParaRPr/>
          </a:p>
          <a:p>
            <a:pPr marL="305908" indent="-305908">
              <a:buFont typeface="Arial"/>
              <a:buAutoNum type="arabicParenR"/>
              <a:defRPr/>
            </a:pPr>
            <a:r>
              <a:rPr/>
              <a:t>Referenzen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53790404" name="Titel 3"/>
          <p:cNvSpPr>
            <a:spLocks noGrp="1"/>
          </p:cNvSpPr>
          <p:nvPr>
            <p:ph type="title" hasCustomPrompt="1"/>
          </p:nvPr>
        </p:nvSpPr>
        <p:spPr bwMode="auto">
          <a:prstGeom prst="rect">
            <a:avLst/>
          </a:prstGeom>
        </p:spPr>
        <p:txBody>
          <a:bodyPr vertOverflow="overflow" horzOverflow="overflow" vert="horz" wrap="square" lIns="0" tIns="0" rIns="0" bIns="0" numCol="1" spcCol="0" rtlCol="0" fromWordArt="0" anchor="t" anchorCtr="0" forceAA="0" upright="0" compatLnSpc="0">
            <a:normAutofit/>
          </a:bodyPr>
          <a:lstStyle>
            <a:lvl1pPr>
              <a:defRPr sz="2800"/>
            </a:lvl1pPr>
          </a:lstStyle>
          <a:p>
            <a:pPr>
              <a:defRPr/>
            </a:pPr>
            <a:r>
              <a:rPr lang="de-DE" sz="2800" b="1" i="0" u="none" strike="noStrike" cap="none" spc="0">
                <a:solidFill>
                  <a:schemeClr val="bg1"/>
                </a:solidFill>
                <a:latin typeface="Roboto"/>
                <a:ea typeface="Roboto"/>
                <a:cs typeface="Roboto"/>
              </a:rPr>
              <a:t>Systemüberblick</a:t>
            </a:r>
            <a:endParaRPr sz="2800"/>
          </a:p>
        </p:txBody>
      </p:sp>
      <p:sp>
        <p:nvSpPr>
          <p:cNvPr id="1144849196" name="Textplatzhalter 7"/>
          <p:cNvSpPr>
            <a:spLocks noGrp="1"/>
          </p:cNvSpPr>
          <p:nvPr>
            <p:ph type="body" sz="quarter" idx="13" hasCustomPrompt="1"/>
          </p:nvPr>
        </p:nvSpPr>
        <p:spPr bwMode="auto"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/>
              <a:buNone/>
              <a:defRPr sz="2400" b="1">
                <a:solidFill>
                  <a:schemeClr val="tx1"/>
                </a:solidFill>
                <a:latin typeface="Roboto"/>
                <a:ea typeface="Roboto"/>
              </a:defRPr>
            </a:lvl1pPr>
            <a:lvl2pPr>
              <a:defRPr sz="24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modellprädiktiver Pfadfolgeregeler</a:t>
            </a:r>
            <a:r>
              <a:rPr/>
              <a:t> - </a:t>
            </a:r>
            <a:r>
              <a:rPr lang="de-DE" sz="2400" b="1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MPFC</a:t>
            </a:r>
            <a:endParaRPr/>
          </a:p>
        </p:txBody>
      </p:sp>
      <p:sp>
        <p:nvSpPr>
          <p:cNvPr id="1433464822" name="Textplatzhalter 7"/>
          <p:cNvSpPr>
            <a:spLocks noGrp="1"/>
          </p:cNvSpPr>
          <p:nvPr>
            <p:ph type="body" sz="quarter" idx="11" hasCustomPrompt="1"/>
          </p:nvPr>
        </p:nvSpPr>
        <p:spPr bwMode="auto">
          <a:prstGeom prst="rect">
            <a:avLst/>
          </a:prstGeo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>
            <a:lvl1pPr>
              <a:defRPr sz="2000">
                <a:latin typeface="Roboto"/>
                <a:ea typeface="Roboto"/>
              </a:defRPr>
            </a:lvl1pPr>
            <a:lvl2pPr>
              <a:defRPr sz="20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>
              <a:defRPr/>
            </a:pPr>
            <a:r>
              <a:rPr/>
              <a:t>Teil eines Systems zum autonomen Fahren</a:t>
            </a:r>
            <a:endParaRPr/>
          </a:p>
          <a:p>
            <a:pPr>
              <a:defRPr/>
            </a:pPr>
            <a:r>
              <a:rPr b="1"/>
              <a:t>Eingänge:</a:t>
            </a:r>
            <a:r>
              <a:rPr/>
              <a:t> </a:t>
            </a:r>
            <a:r>
              <a:rPr lang="de-DE" sz="20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Sollgeschwindigkeit, </a:t>
            </a:r>
            <a:r>
              <a:rPr lang="de-DE" sz="20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Pfaddaten, Fahrzeugzustände, </a:t>
            </a:r>
            <a:r>
              <a:rPr lang="de-DE" sz="20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Beschränkungen und ein Fahrzeugmodell</a:t>
            </a:r>
            <a:endParaRPr lang="de-DE" sz="2000" b="0" i="0" u="none" strike="noStrike" cap="none" spc="0">
              <a:solidFill>
                <a:schemeClr val="tx1"/>
              </a:solidFill>
              <a:latin typeface="Roboto"/>
              <a:ea typeface="Roboto"/>
              <a:cs typeface="Roboto"/>
            </a:endParaRPr>
          </a:p>
          <a:p>
            <a:pPr>
              <a:defRPr/>
            </a:pPr>
            <a:r>
              <a:rPr lang="de-DE" sz="2000" b="1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Ausgänge:</a:t>
            </a:r>
            <a:r>
              <a:rPr lang="de-DE" sz="20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 Soll</a:t>
            </a:r>
            <a:r>
              <a:rPr lang="de-DE" sz="20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beschleunigung, Solllenkradwinkelgeschwindigkeit</a:t>
            </a:r>
            <a:endParaRPr lang="de-DE" sz="2000" b="0" i="0" u="none" strike="noStrike" cap="none" spc="0">
              <a:solidFill>
                <a:schemeClr val="tx1"/>
              </a:solidFill>
              <a:latin typeface="Roboto"/>
              <a:ea typeface="Roboto"/>
              <a:cs typeface="Roboto"/>
            </a:endParaRPr>
          </a:p>
          <a:p>
            <a:pPr>
              <a:defRPr/>
            </a:pPr>
            <a:endParaRPr lang="de-DE" sz="2000" b="0" i="0" u="none" strike="noStrike" cap="none" spc="0">
              <a:solidFill>
                <a:schemeClr val="tx1"/>
              </a:solidFill>
              <a:latin typeface="Roboto"/>
              <a:ea typeface="Roboto"/>
              <a:cs typeface="Roboto"/>
            </a:endParaRPr>
          </a:p>
        </p:txBody>
      </p:sp>
      <p:pic>
        <p:nvPicPr>
          <p:cNvPr id="835187005" name=""/>
          <p:cNvPicPr>
            <a:picLocks noChangeAspect="1"/>
          </p:cNvPicPr>
          <p:nvPr>
            <p:ph type="pic" sz="quarter" idx="10"/>
          </p:nvPr>
        </p:nvPicPr>
        <p:blipFill>
          <a:blip r:embed="rId3"/>
          <a:stretch/>
        </p:blipFill>
        <p:spPr bwMode="auto">
          <a:xfrm rot="0">
            <a:off x="6203949" y="2519188"/>
            <a:ext cx="5795961" cy="3367435"/>
          </a:xfrm>
          <a:prstGeom prst="rect">
            <a:avLst/>
          </a:prstGeom>
        </p:spPr>
      </p:pic>
      <p:sp>
        <p:nvSpPr>
          <p:cNvPr id="497555826" name=""/>
          <p:cNvSpPr txBox="1"/>
          <p:nvPr/>
        </p:nvSpPr>
        <p:spPr bwMode="auto">
          <a:xfrm flipH="0" flipV="0">
            <a:off x="11589495" y="6040075"/>
            <a:ext cx="410413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400">
                <a:solidFill>
                  <a:schemeClr val="bg2">
                    <a:lumMod val="50000"/>
                  </a:schemeClr>
                </a:solidFill>
              </a:rPr>
              <a:t>[1]</a:t>
            </a:r>
            <a:endParaRPr sz="140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39698274" name="Titel 3"/>
          <p:cNvSpPr>
            <a:spLocks noGrp="1"/>
          </p:cNvSpPr>
          <p:nvPr>
            <p:ph type="title" hasCustomPrompt="1"/>
          </p:nvPr>
        </p:nvSpPr>
        <p:spPr bwMode="auto">
          <a:xfrm>
            <a:off x="1343025" y="152399"/>
            <a:ext cx="10656887" cy="46831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800"/>
            </a:lvl1pPr>
          </a:lstStyle>
          <a:p>
            <a:pPr>
              <a:defRPr/>
            </a:pPr>
            <a:r>
              <a:rPr lang="de-DE" sz="2800" b="1" i="0" u="none" strike="noStrike" cap="none" spc="0">
                <a:solidFill>
                  <a:schemeClr val="bg1"/>
                </a:solidFill>
                <a:latin typeface="Roboto"/>
                <a:ea typeface="Roboto"/>
                <a:cs typeface="Arial"/>
              </a:rPr>
              <a:t>Systemüberblick</a:t>
            </a:r>
            <a:endParaRPr sz="2500"/>
          </a:p>
        </p:txBody>
      </p:sp>
      <p:sp>
        <p:nvSpPr>
          <p:cNvPr id="1308920053" name="Textplatzhalter 7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92087" y="908049"/>
            <a:ext cx="11807824" cy="92836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/>
              <a:buNone/>
              <a:defRPr sz="2400" b="1">
                <a:solidFill>
                  <a:schemeClr val="tx1"/>
                </a:solidFill>
                <a:latin typeface="Roboto"/>
                <a:ea typeface="Roboto"/>
              </a:defRPr>
            </a:lvl1pPr>
            <a:lvl2pPr>
              <a:defRPr sz="24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modellprädiktiver Pfadfolgeregeler</a:t>
            </a:r>
            <a:r>
              <a:rPr lang="de-DE" sz="2400" b="1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 - </a:t>
            </a:r>
            <a:r>
              <a:rPr lang="de-DE" sz="2400" b="1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MPFC</a:t>
            </a:r>
            <a:endParaRPr/>
          </a:p>
        </p:txBody>
      </p:sp>
      <p:pic>
        <p:nvPicPr>
          <p:cNvPr id="122075065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92085" y="1836417"/>
            <a:ext cx="7931373" cy="1200764"/>
          </a:xfrm>
          <a:prstGeom prst="rect">
            <a:avLst/>
          </a:prstGeom>
        </p:spPr>
      </p:pic>
      <p:pic>
        <p:nvPicPr>
          <p:cNvPr id="679018095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192085" y="3511663"/>
            <a:ext cx="6633694" cy="2536583"/>
          </a:xfrm>
          <a:prstGeom prst="rect">
            <a:avLst/>
          </a:prstGeom>
        </p:spPr>
      </p:pic>
      <p:sp>
        <p:nvSpPr>
          <p:cNvPr id="2141380674" name=""/>
          <p:cNvSpPr txBox="1"/>
          <p:nvPr/>
        </p:nvSpPr>
        <p:spPr bwMode="auto">
          <a:xfrm flipH="0" flipV="0">
            <a:off x="7612365" y="4493407"/>
            <a:ext cx="3498443" cy="15548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61850" indent="-261850">
              <a:buFont typeface="Arial"/>
              <a:buChar char="•"/>
              <a:defRPr/>
            </a:pPr>
            <a:r>
              <a:rPr sz="1600"/>
              <a:t>Dynamik des Fahrzeugs</a:t>
            </a:r>
            <a:endParaRPr sz="1600"/>
          </a:p>
          <a:p>
            <a:pPr marL="261850" indent="-261850">
              <a:buFont typeface="Arial"/>
              <a:buChar char="•"/>
              <a:defRPr/>
            </a:pPr>
            <a:r>
              <a:rPr sz="1600"/>
              <a:t>Geschwindigkeitsvorgabe</a:t>
            </a:r>
            <a:endParaRPr sz="1600"/>
          </a:p>
          <a:p>
            <a:pPr marL="261850" indent="-261850">
              <a:buFont typeface="Arial"/>
              <a:buChar char="•"/>
              <a:defRPr/>
            </a:pPr>
            <a:r>
              <a:rPr sz="1600"/>
              <a:t>Pfadabweichung</a:t>
            </a:r>
            <a:endParaRPr sz="1600"/>
          </a:p>
          <a:p>
            <a:pPr marL="261850" indent="-261850">
              <a:buFont typeface="Arial"/>
              <a:buChar char="•"/>
              <a:defRPr/>
            </a:pPr>
            <a:r>
              <a:rPr sz="1600"/>
              <a:t>Beschränkungen von Zuständen und Eingängen</a:t>
            </a:r>
            <a:endParaRPr sz="1600"/>
          </a:p>
          <a:p>
            <a:pPr marL="261850" indent="-261850">
              <a:buFont typeface="Arial"/>
              <a:buChar char="•"/>
              <a:defRPr/>
            </a:pPr>
            <a:r>
              <a:rPr sz="1600"/>
              <a:t>Beschränkung durch Lenkaktorik</a:t>
            </a:r>
            <a:endParaRPr sz="1600"/>
          </a:p>
        </p:txBody>
      </p:sp>
      <p:cxnSp>
        <p:nvCxnSpPr>
          <p:cNvPr id="0" name=""/>
          <p:cNvCxnSpPr>
            <a:cxnSpLocks/>
          </p:cNvCxnSpPr>
          <p:nvPr/>
        </p:nvCxnSpPr>
        <p:spPr bwMode="auto">
          <a:xfrm flipH="1" flipV="1">
            <a:off x="6880982" y="4277745"/>
            <a:ext cx="858950" cy="382700"/>
          </a:xfrm>
          <a:prstGeom prst="line">
            <a:avLst/>
          </a:prstGeom>
          <a:ln w="19049" cap="flat" cmpd="sng" algn="ctr">
            <a:solidFill>
              <a:schemeClr val="tx1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8361195" name=""/>
          <p:cNvCxnSpPr>
            <a:cxnSpLocks/>
          </p:cNvCxnSpPr>
          <p:nvPr/>
        </p:nvCxnSpPr>
        <p:spPr bwMode="auto">
          <a:xfrm flipH="1" flipV="1">
            <a:off x="6294173" y="4592410"/>
            <a:ext cx="1445758" cy="315111"/>
          </a:xfrm>
          <a:prstGeom prst="line">
            <a:avLst/>
          </a:prstGeom>
          <a:ln w="19049" cap="flat" cmpd="sng" algn="ctr">
            <a:solidFill>
              <a:schemeClr val="tx1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3127193" name=""/>
          <p:cNvCxnSpPr>
            <a:cxnSpLocks/>
          </p:cNvCxnSpPr>
          <p:nvPr/>
        </p:nvCxnSpPr>
        <p:spPr bwMode="auto">
          <a:xfrm flipH="1" flipV="1">
            <a:off x="6095998" y="4932588"/>
            <a:ext cx="1643933" cy="212611"/>
          </a:xfrm>
          <a:prstGeom prst="line">
            <a:avLst/>
          </a:prstGeom>
          <a:ln w="19049" cap="flat" cmpd="sng" algn="ctr">
            <a:solidFill>
              <a:schemeClr val="tx1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8695103" name=""/>
          <p:cNvCxnSpPr>
            <a:cxnSpLocks/>
          </p:cNvCxnSpPr>
          <p:nvPr/>
        </p:nvCxnSpPr>
        <p:spPr bwMode="auto">
          <a:xfrm flipH="1" flipV="1">
            <a:off x="6071771" y="5332298"/>
            <a:ext cx="1643933" cy="50344"/>
          </a:xfrm>
          <a:prstGeom prst="line">
            <a:avLst/>
          </a:prstGeom>
          <a:ln w="19049" cap="flat" cmpd="sng" algn="ctr">
            <a:solidFill>
              <a:schemeClr val="tx1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5042756" name=""/>
          <p:cNvCxnSpPr>
            <a:cxnSpLocks/>
          </p:cNvCxnSpPr>
          <p:nvPr/>
        </p:nvCxnSpPr>
        <p:spPr bwMode="auto">
          <a:xfrm flipH="1" flipV="0">
            <a:off x="6047544" y="5878272"/>
            <a:ext cx="1692388" cy="0"/>
          </a:xfrm>
          <a:prstGeom prst="line">
            <a:avLst/>
          </a:prstGeom>
          <a:ln w="19049" cap="flat" cmpd="sng" algn="ctr">
            <a:solidFill>
              <a:schemeClr val="tx1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03181755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10087165" y="3042542"/>
            <a:ext cx="1912745" cy="9382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89040702" name="Titel 3"/>
          <p:cNvSpPr>
            <a:spLocks noGrp="1"/>
          </p:cNvSpPr>
          <p:nvPr>
            <p:ph type="title" hasCustomPrompt="1"/>
          </p:nvPr>
        </p:nvSpPr>
        <p:spPr bwMode="auto">
          <a:xfrm>
            <a:off x="1343025" y="152399"/>
            <a:ext cx="10656887" cy="468313"/>
          </a:xfrm>
          <a:prstGeom prst="rect">
            <a:avLst/>
          </a:prstGeom>
        </p:spPr>
        <p:txBody>
          <a:bodyPr vertOverflow="overflow" horzOverflow="overflow" vert="horz" wrap="square" lIns="0" tIns="0" rIns="0" bIns="0" numCol="1" spcCol="0" rtlCol="0" fromWordArt="0" anchor="t" anchorCtr="0" forceAA="0" upright="0" compatLnSpc="0">
            <a:normAutofit/>
          </a:bodyPr>
          <a:lstStyle>
            <a:lvl1pPr>
              <a:defRPr sz="2800"/>
            </a:lvl1pPr>
          </a:lstStyle>
          <a:p>
            <a:pPr>
              <a:defRPr/>
            </a:pPr>
            <a:r>
              <a:rPr lang="de-DE" sz="2800" b="1" i="0" u="none" strike="noStrike" cap="none" spc="0">
                <a:solidFill>
                  <a:schemeClr val="bg1"/>
                </a:solidFill>
                <a:latin typeface="Roboto"/>
                <a:ea typeface="Roboto"/>
                <a:cs typeface="Roboto"/>
              </a:rPr>
              <a:t>Systemüberblick</a:t>
            </a:r>
            <a:endParaRPr sz="2800"/>
          </a:p>
        </p:txBody>
      </p:sp>
      <p:sp>
        <p:nvSpPr>
          <p:cNvPr id="685728837" name="Textplatzhalter 7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92087" y="908049"/>
            <a:ext cx="11807824" cy="92836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/>
              <a:buNone/>
              <a:defRPr sz="2400" b="1">
                <a:solidFill>
                  <a:schemeClr val="tx1"/>
                </a:solidFill>
                <a:latin typeface="Roboto"/>
                <a:ea typeface="Roboto"/>
              </a:defRPr>
            </a:lvl1pPr>
            <a:lvl2pPr>
              <a:defRPr sz="24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modellprädiktiver Pfadfolgeregeler</a:t>
            </a:r>
            <a:r>
              <a:rPr lang="de-DE" sz="2400" b="1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 - </a:t>
            </a:r>
            <a:r>
              <a:rPr lang="de-DE" sz="2400" b="1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MPFC</a:t>
            </a:r>
            <a:endParaRPr/>
          </a:p>
        </p:txBody>
      </p:sp>
      <p:pic>
        <p:nvPicPr>
          <p:cNvPr id="100968219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92085" y="5450024"/>
            <a:ext cx="2405574" cy="931888"/>
          </a:xfrm>
          <a:prstGeom prst="rect">
            <a:avLst/>
          </a:prstGeom>
        </p:spPr>
      </p:pic>
      <p:pic>
        <p:nvPicPr>
          <p:cNvPr id="160757813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192085" y="1836417"/>
            <a:ext cx="7931373" cy="1200763"/>
          </a:xfrm>
          <a:prstGeom prst="rect">
            <a:avLst/>
          </a:prstGeom>
        </p:spPr>
      </p:pic>
      <p:pic>
        <p:nvPicPr>
          <p:cNvPr id="500122286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192085" y="3501507"/>
            <a:ext cx="4812660" cy="1761417"/>
          </a:xfrm>
          <a:prstGeom prst="rect">
            <a:avLst/>
          </a:prstGeom>
        </p:spPr>
      </p:pic>
      <p:pic>
        <p:nvPicPr>
          <p:cNvPr id="1169930586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8996665" y="3015336"/>
            <a:ext cx="3003246" cy="9723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57967857" name="Titel 3"/>
          <p:cNvSpPr>
            <a:spLocks noGrp="1"/>
          </p:cNvSpPr>
          <p:nvPr>
            <p:ph type="title" hasCustomPrompt="1"/>
          </p:nvPr>
        </p:nvSpPr>
        <p:spPr bwMode="auto">
          <a:prstGeom prst="rect">
            <a:avLst/>
          </a:prstGeom>
        </p:spPr>
        <p:txBody>
          <a:bodyPr vertOverflow="overflow" horzOverflow="overflow" vert="horz" wrap="square" lIns="0" tIns="0" rIns="0" bIns="0" numCol="1" spcCol="0" rtlCol="0" fromWordArt="0" anchor="t" anchorCtr="0" forceAA="0" upright="0" compatLnSpc="0">
            <a:normAutofit/>
          </a:bodyPr>
          <a:lstStyle>
            <a:lvl1pPr>
              <a:defRPr sz="2800"/>
            </a:lvl1pPr>
          </a:lstStyle>
          <a:p>
            <a:pPr>
              <a:defRPr/>
            </a:pPr>
            <a:r>
              <a:rPr lang="de-DE" sz="2800" b="1" i="0" u="none" strike="noStrike" cap="none" spc="0">
                <a:solidFill>
                  <a:schemeClr val="bg1"/>
                </a:solidFill>
                <a:latin typeface="Roboto"/>
                <a:ea typeface="Roboto"/>
                <a:cs typeface="+mj-cs"/>
              </a:rPr>
              <a:t>Systemüberblick</a:t>
            </a:r>
            <a:endParaRPr sz="2800"/>
          </a:p>
        </p:txBody>
      </p:sp>
      <p:sp>
        <p:nvSpPr>
          <p:cNvPr id="499549969" name="Textplatzhalter 7"/>
          <p:cNvSpPr>
            <a:spLocks noGrp="1"/>
          </p:cNvSpPr>
          <p:nvPr>
            <p:ph type="body" sz="quarter" idx="13" hasCustomPrompt="1"/>
          </p:nvPr>
        </p:nvSpPr>
        <p:spPr bwMode="auto"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/>
              <a:buNone/>
              <a:defRPr sz="2400" b="1">
                <a:solidFill>
                  <a:schemeClr val="tx1"/>
                </a:solidFill>
                <a:latin typeface="Roboto"/>
                <a:ea typeface="Roboto"/>
              </a:defRPr>
            </a:lvl1pPr>
            <a:lvl2pPr>
              <a:defRPr sz="24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Konzeptvorstellung</a:t>
            </a:r>
            <a:endParaRPr/>
          </a:p>
        </p:txBody>
      </p:sp>
      <p:sp>
        <p:nvSpPr>
          <p:cNvPr id="66021719" name="Textfeld 12"/>
          <p:cNvSpPr txBox="1"/>
          <p:nvPr/>
        </p:nvSpPr>
        <p:spPr bwMode="auto">
          <a:xfrm flipH="0" flipV="0">
            <a:off x="2297509" y="4007181"/>
            <a:ext cx="970627" cy="29296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863994">
              <a:lnSpc>
                <a:spcPct val="120000"/>
              </a:lnSpc>
              <a:spcBef>
                <a:spcPts val="799"/>
              </a:spcBef>
              <a:spcAft>
                <a:spcPts val="0"/>
              </a:spcAft>
              <a:defRPr lang="de-DE" sz="1700" b="0" i="0" u="none" strike="noStrike" cap="none" spc="0">
                <a:solidFill>
                  <a:srgbClr val="001A54"/>
                </a:solidFill>
                <a:latin typeface="Arial"/>
                <a:ea typeface="Arial"/>
                <a:cs typeface="Arial"/>
              </a:defRPr>
            </a:pPr>
            <a:r>
              <a:rPr lang="en-US" sz="1600">
                <a:solidFill>
                  <a:srgbClr val="010E49"/>
                </a:solidFill>
              </a:rPr>
              <a:t>Parameter</a:t>
            </a:r>
            <a:endParaRPr sz="2000">
              <a:solidFill>
                <a:srgbClr val="010E49"/>
              </a:solidFill>
            </a:endParaRPr>
          </a:p>
        </p:txBody>
      </p:sp>
      <p:sp>
        <p:nvSpPr>
          <p:cNvPr id="227407425" name="Rechteck 18"/>
          <p:cNvSpPr/>
          <p:nvPr/>
        </p:nvSpPr>
        <p:spPr bwMode="auto">
          <a:xfrm rot="0" flipH="0" flipV="0">
            <a:off x="844014" y="2692391"/>
            <a:ext cx="1728191" cy="752190"/>
          </a:xfrm>
          <a:prstGeom prst="rect">
            <a:avLst/>
          </a:prstGeom>
          <a:solidFill>
            <a:srgbClr val="009900"/>
          </a:solidFill>
          <a:ln w="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8000" tIns="72000" rIns="108000" bIns="108000" numCol="1" spcCol="0" rtlCol="0" fromWordArt="0" anchor="ctr" anchorCtr="0" forceAA="0" compatLnSpc="1">
            <a:prstTxWarp prst="textNoShape"/>
            <a:noAutofit/>
          </a:bodyPr>
          <a:lstStyle/>
          <a:p>
            <a:pPr marL="0" marR="0" lvl="0" indent="0" algn="ctr" defTabSz="863994">
              <a:lnSpc>
                <a:spcPct val="100000"/>
              </a:lnSpc>
              <a:spcBef>
                <a:spcPts val="0"/>
              </a:spcBef>
              <a:spcAft>
                <a:spcPts val="499"/>
              </a:spcAft>
              <a:defRPr lang="de-DE" sz="1700" b="0" i="0" u="none" strike="noStrike" cap="none" spc="0">
                <a:solidFill>
                  <a:srgbClr val="FFFFFF"/>
                </a:solidFill>
                <a:latin typeface="Arial"/>
                <a:ea typeface="Arial"/>
                <a:cs typeface="Arial"/>
              </a:defRPr>
            </a:pPr>
            <a:r>
              <a:rPr lang="de-DE" sz="1600">
                <a:latin typeface="Roboto"/>
                <a:ea typeface="Roboto"/>
                <a:cs typeface="Roboto"/>
              </a:rPr>
              <a:t>Pfadfolge</a:t>
            </a:r>
            <a:r>
              <a:rPr lang="en-US" sz="1600">
                <a:latin typeface="Roboto"/>
                <a:ea typeface="Roboto"/>
                <a:cs typeface="Roboto"/>
              </a:rPr>
              <a:t> MPC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208540732" name="Rechteck 24"/>
          <p:cNvSpPr/>
          <p:nvPr/>
        </p:nvSpPr>
        <p:spPr bwMode="auto">
          <a:xfrm rot="0" flipH="0" flipV="0">
            <a:off x="357930" y="2221185"/>
            <a:ext cx="6228605" cy="1711399"/>
          </a:xfrm>
          <a:prstGeom prst="rect">
            <a:avLst/>
          </a:prstGeom>
          <a:noFill/>
          <a:ln w="28575" cap="flat" cmpd="sng" algn="ctr">
            <a:solidFill>
              <a:srgbClr val="009900"/>
            </a:solidFill>
            <a:prstDash val="sys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44000" rtlCol="0" anchor="t"/>
          <a:lstStyle/>
          <a:p>
            <a:pPr marL="0" marR="0" lvl="0" indent="0" algn="l" defTabSz="863994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defRPr lang="de-DE" sz="1700" b="0" i="0" u="none" strike="noStrike" cap="none" spc="0">
                <a:solidFill>
                  <a:srgbClr val="FFFFFF"/>
                </a:solidFill>
                <a:latin typeface="Arial"/>
                <a:ea typeface="Arial"/>
                <a:cs typeface="Arial"/>
              </a:defRPr>
            </a:pPr>
            <a:r>
              <a:rPr lang="de-DE" sz="1600">
                <a:solidFill>
                  <a:srgbClr val="009900"/>
                </a:solidFill>
                <a:latin typeface="Roboto"/>
                <a:ea typeface="Roboto"/>
                <a:cs typeface="Roboto"/>
              </a:rPr>
              <a:t>Simulationsmodel</a:t>
            </a:r>
            <a:endParaRPr>
              <a:solidFill>
                <a:srgbClr val="009900"/>
              </a:solidFill>
              <a:latin typeface="Roboto"/>
              <a:cs typeface="Roboto"/>
            </a:endParaRPr>
          </a:p>
        </p:txBody>
      </p:sp>
      <p:cxnSp>
        <p:nvCxnSpPr>
          <p:cNvPr id="63943872" name="Gerade Verbindung mit Pfeil 14"/>
          <p:cNvCxnSpPr>
            <a:cxnSpLocks/>
            <a:stCxn id="1749462775" idx="0"/>
          </p:cNvCxnSpPr>
          <p:nvPr/>
        </p:nvCxnSpPr>
        <p:spPr bwMode="auto">
          <a:xfrm rot="16199969" flipH="0" flipV="1">
            <a:off x="3189123" y="4156664"/>
            <a:ext cx="357187" cy="0"/>
          </a:xfrm>
          <a:prstGeom prst="straightConnector1">
            <a:avLst/>
          </a:prstGeom>
          <a:noFill/>
          <a:ln w="19049" cap="flat" cmpd="sng" algn="ctr">
            <a:solidFill>
              <a:schemeClr val="tx1"/>
            </a:solidFill>
            <a:prstDash val="solid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395976" name="Gerade Verbindung mit Pfeil 15"/>
          <p:cNvCxnSpPr>
            <a:cxnSpLocks/>
            <a:endCxn id="899525576" idx="0"/>
          </p:cNvCxnSpPr>
          <p:nvPr/>
        </p:nvCxnSpPr>
        <p:spPr bwMode="auto">
          <a:xfrm rot="5399976" flipH="0" flipV="1">
            <a:off x="5455897" y="4124822"/>
            <a:ext cx="350653" cy="0"/>
          </a:xfrm>
          <a:prstGeom prst="straightConnector1">
            <a:avLst/>
          </a:prstGeom>
          <a:noFill/>
          <a:ln w="19049" cap="flat" cmpd="sng" algn="ctr">
            <a:solidFill>
              <a:schemeClr val="tx1"/>
            </a:solidFill>
            <a:prstDash val="solid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9880187" name="Textfeld 16"/>
          <p:cNvSpPr txBox="1"/>
          <p:nvPr/>
        </p:nvSpPr>
        <p:spPr bwMode="auto">
          <a:xfrm flipH="0" flipV="0">
            <a:off x="3955088" y="3978071"/>
            <a:ext cx="1615515" cy="29296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863994">
              <a:lnSpc>
                <a:spcPct val="120000"/>
              </a:lnSpc>
              <a:spcBef>
                <a:spcPts val="799"/>
              </a:spcBef>
              <a:spcAft>
                <a:spcPts val="0"/>
              </a:spcAft>
              <a:defRPr lang="de-DE" sz="1700" b="0" i="0" u="none" strike="noStrike" cap="none" spc="0">
                <a:solidFill>
                  <a:srgbClr val="001A54"/>
                </a:solidFill>
                <a:latin typeface="Arial"/>
                <a:ea typeface="Arial"/>
                <a:cs typeface="Arial"/>
              </a:defRPr>
            </a:pPr>
            <a:r>
              <a:rPr lang="de-DE" sz="1600">
                <a:solidFill>
                  <a:srgbClr val="002060"/>
                </a:solidFill>
              </a:rPr>
              <a:t>Simulationsdaten</a:t>
            </a:r>
            <a:endParaRPr sz="2000">
              <a:solidFill>
                <a:srgbClr val="002060"/>
              </a:solidFill>
            </a:endParaRPr>
          </a:p>
        </p:txBody>
      </p:sp>
      <p:sp>
        <p:nvSpPr>
          <p:cNvPr id="46694767" name="Rechteck 17"/>
          <p:cNvSpPr/>
          <p:nvPr/>
        </p:nvSpPr>
        <p:spPr bwMode="auto">
          <a:xfrm>
            <a:off x="205767" y="1792883"/>
            <a:ext cx="6552727" cy="3110071"/>
          </a:xfrm>
          <a:prstGeom prst="rect">
            <a:avLst/>
          </a:prstGeom>
          <a:noFill/>
          <a:ln w="28575" cap="flat" cmpd="sng" algn="ctr">
            <a:solidFill>
              <a:srgbClr val="032DE4"/>
            </a:solidFill>
            <a:prstDash val="sys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44000" rtlCol="0" anchor="t"/>
          <a:lstStyle/>
          <a:p>
            <a:pPr marL="0" marR="0" lvl="0" indent="0" algn="l" defTabSz="863994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defRPr lang="de-DE" sz="1700" b="0" i="0" u="none" strike="noStrike" cap="none" spc="0">
                <a:solidFill>
                  <a:srgbClr val="FFFFFF"/>
                </a:solidFill>
                <a:latin typeface="Arial"/>
                <a:ea typeface="Arial"/>
                <a:cs typeface="Arial"/>
              </a:defRPr>
            </a:pPr>
            <a:r>
              <a:rPr lang="de-DE" sz="1600">
                <a:solidFill>
                  <a:srgbClr val="032DE4"/>
                </a:solidFill>
                <a:latin typeface="Roboto"/>
                <a:ea typeface="Roboto"/>
                <a:cs typeface="Roboto"/>
              </a:rPr>
              <a:t>Simulations Framework (MATLAB/Simulink)</a:t>
            </a:r>
            <a:endParaRPr sz="2000">
              <a:solidFill>
                <a:srgbClr val="032DE4"/>
              </a:solidFill>
              <a:latin typeface="Roboto"/>
              <a:cs typeface="Roboto"/>
            </a:endParaRPr>
          </a:p>
        </p:txBody>
      </p:sp>
      <p:sp>
        <p:nvSpPr>
          <p:cNvPr id="1111958747" name="Rechteck 35"/>
          <p:cNvSpPr/>
          <p:nvPr/>
        </p:nvSpPr>
        <p:spPr bwMode="auto">
          <a:xfrm>
            <a:off x="205767" y="5257501"/>
            <a:ext cx="6552727" cy="1071885"/>
          </a:xfrm>
          <a:prstGeom prst="rect">
            <a:avLst/>
          </a:prstGeom>
          <a:noFill/>
          <a:ln w="28575" cap="flat" cmpd="sng" algn="ctr">
            <a:solidFill>
              <a:srgbClr val="032DE4"/>
            </a:solidFill>
            <a:prstDash val="sys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44000" rtlCol="0" anchor="t"/>
          <a:lstStyle/>
          <a:p>
            <a:pPr marL="0" marR="0" lvl="0" indent="0" algn="l" defTabSz="863994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defRPr lang="de-DE" sz="1700" b="0" i="0" u="none" strike="noStrike" cap="none" spc="0">
                <a:solidFill>
                  <a:srgbClr val="FFFFFF"/>
                </a:solidFill>
                <a:latin typeface="Arial"/>
                <a:ea typeface="Arial"/>
                <a:cs typeface="Arial"/>
              </a:defRPr>
            </a:pPr>
            <a:r>
              <a:rPr lang="de-DE" sz="1600">
                <a:solidFill>
                  <a:srgbClr val="032DE4"/>
                </a:solidFill>
              </a:rPr>
              <a:t>Test Framework</a:t>
            </a:r>
            <a:endParaRPr sz="2000">
              <a:solidFill>
                <a:srgbClr val="032DE4"/>
              </a:solidFill>
            </a:endParaRPr>
          </a:p>
        </p:txBody>
      </p:sp>
      <p:sp>
        <p:nvSpPr>
          <p:cNvPr id="1637101510" name="Rechteck 40"/>
          <p:cNvSpPr/>
          <p:nvPr/>
        </p:nvSpPr>
        <p:spPr bwMode="auto">
          <a:xfrm flipH="0" flipV="0">
            <a:off x="2313696" y="5665916"/>
            <a:ext cx="2283421" cy="495299"/>
          </a:xfrm>
          <a:prstGeom prst="rect">
            <a:avLst/>
          </a:prstGeom>
          <a:solidFill>
            <a:srgbClr val="032DE4"/>
          </a:solidFill>
          <a:ln w="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8000" tIns="72000" rIns="108000" bIns="108000" numCol="1" spcCol="0" rtlCol="0" fromWordArt="0" anchor="ctr" anchorCtr="0" forceAA="0" compatLnSpc="1">
            <a:prstTxWarp prst="textNoShape"/>
            <a:noAutofit/>
          </a:bodyPr>
          <a:lstStyle/>
          <a:p>
            <a:pPr marL="0" marR="0" lvl="0" indent="0" algn="ctr" defTabSz="863994">
              <a:lnSpc>
                <a:spcPct val="100000"/>
              </a:lnSpc>
              <a:spcBef>
                <a:spcPts val="0"/>
              </a:spcBef>
              <a:spcAft>
                <a:spcPts val="499"/>
              </a:spcAft>
              <a:defRPr lang="de-DE" sz="1700" b="0" i="0" u="none" strike="noStrike" cap="none" spc="0">
                <a:solidFill>
                  <a:srgbClr val="FFFFFF"/>
                </a:solidFill>
                <a:latin typeface="Arial"/>
                <a:ea typeface="Arial"/>
                <a:cs typeface="Arial"/>
              </a:defRPr>
            </a:pPr>
            <a:r>
              <a:rPr lang="de-DE" sz="1600">
                <a:ea typeface="Times New Roman"/>
                <a:cs typeface="Times New Roman"/>
              </a:rPr>
              <a:t>automatische Parametergenerierung</a:t>
            </a:r>
            <a:endParaRPr sz="2400"/>
          </a:p>
        </p:txBody>
      </p:sp>
      <p:sp>
        <p:nvSpPr>
          <p:cNvPr id="285373181" name="Rechteck 40"/>
          <p:cNvSpPr/>
          <p:nvPr/>
        </p:nvSpPr>
        <p:spPr bwMode="auto">
          <a:xfrm flipH="0" flipV="0">
            <a:off x="4963711" y="5683044"/>
            <a:ext cx="1449326" cy="495299"/>
          </a:xfrm>
          <a:prstGeom prst="rect">
            <a:avLst/>
          </a:prstGeom>
          <a:solidFill>
            <a:srgbClr val="032DE4"/>
          </a:solidFill>
          <a:ln w="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8000" tIns="72000" rIns="108000" bIns="108000" numCol="1" spcCol="0" rtlCol="0" fromWordArt="0" anchor="ctr" anchorCtr="0" forceAA="0" compatLnSpc="1">
            <a:prstTxWarp prst="textNoShape"/>
            <a:noAutofit/>
          </a:bodyPr>
          <a:lstStyle/>
          <a:p>
            <a:pPr marL="0" marR="0" lvl="0" indent="0" algn="ctr" defTabSz="863994">
              <a:lnSpc>
                <a:spcPct val="100000"/>
              </a:lnSpc>
              <a:spcBef>
                <a:spcPts val="0"/>
              </a:spcBef>
              <a:spcAft>
                <a:spcPts val="499"/>
              </a:spcAft>
              <a:defRPr lang="de-DE" sz="1700" b="0" i="0" u="none" strike="noStrike" cap="none" spc="0">
                <a:solidFill>
                  <a:srgbClr val="FFFFFF"/>
                </a:solidFill>
                <a:latin typeface="Arial"/>
                <a:ea typeface="Arial"/>
                <a:cs typeface="Arial"/>
              </a:defRPr>
            </a:pPr>
            <a:r>
              <a:rPr lang="de-DE" sz="1600">
                <a:ea typeface="Times New Roman"/>
                <a:cs typeface="Times New Roman"/>
              </a:rPr>
              <a:t>automatische Auswertung</a:t>
            </a:r>
            <a:endParaRPr sz="2400"/>
          </a:p>
        </p:txBody>
      </p:sp>
      <p:sp>
        <p:nvSpPr>
          <p:cNvPr id="99779062" name="Rechteck 40"/>
          <p:cNvSpPr/>
          <p:nvPr/>
        </p:nvSpPr>
        <p:spPr bwMode="auto">
          <a:xfrm flipH="0" flipV="0">
            <a:off x="357930" y="5683045"/>
            <a:ext cx="1421709" cy="495299"/>
          </a:xfrm>
          <a:prstGeom prst="rect">
            <a:avLst/>
          </a:prstGeom>
          <a:solidFill>
            <a:srgbClr val="032DE4"/>
          </a:solidFill>
          <a:ln w="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8000" tIns="72000" rIns="108000" bIns="108000" numCol="1" spcCol="0" rtlCol="0" fromWordArt="0" anchor="ctr" anchorCtr="0" forceAA="0" compatLnSpc="1">
            <a:prstTxWarp prst="textNoShape"/>
            <a:noAutofit/>
          </a:bodyPr>
          <a:lstStyle/>
          <a:p>
            <a:pPr marL="0" marR="0" lvl="0" indent="0" algn="ctr" defTabSz="863994">
              <a:lnSpc>
                <a:spcPct val="100000"/>
              </a:lnSpc>
              <a:spcBef>
                <a:spcPts val="0"/>
              </a:spcBef>
              <a:spcAft>
                <a:spcPts val="499"/>
              </a:spcAft>
              <a:defRPr lang="de-DE" sz="1700" b="0" i="0" u="none" strike="noStrike" cap="none" spc="0">
                <a:solidFill>
                  <a:srgbClr val="FFFFFF"/>
                </a:solidFill>
                <a:latin typeface="Arial"/>
                <a:ea typeface="Arial"/>
                <a:cs typeface="Arial"/>
              </a:defRPr>
            </a:pPr>
            <a:r>
              <a:rPr lang="de-DE" sz="1600">
                <a:ea typeface="Times New Roman"/>
                <a:cs typeface="Times New Roman"/>
              </a:rPr>
              <a:t>Initialisierung</a:t>
            </a:r>
            <a:endParaRPr sz="2400"/>
          </a:p>
        </p:txBody>
      </p:sp>
      <p:sp>
        <p:nvSpPr>
          <p:cNvPr id="575812696" name="Rechteck 40"/>
          <p:cNvSpPr/>
          <p:nvPr/>
        </p:nvSpPr>
        <p:spPr bwMode="auto">
          <a:xfrm flipH="0" flipV="0">
            <a:off x="3090069" y="2820837"/>
            <a:ext cx="1212459" cy="495298"/>
          </a:xfrm>
          <a:prstGeom prst="rect">
            <a:avLst/>
          </a:prstGeom>
          <a:solidFill>
            <a:srgbClr val="032DE4"/>
          </a:solidFill>
          <a:ln w="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8000" tIns="72000" rIns="108000" bIns="108000" numCol="1" spcCol="0" rtlCol="0" fromWordArt="0" anchor="ctr" anchorCtr="0" forceAA="0" compatLnSpc="1">
            <a:prstTxWarp prst="textNoShape"/>
            <a:noAutofit/>
          </a:bodyPr>
          <a:lstStyle/>
          <a:p>
            <a:pPr marL="0" marR="0" lvl="0" indent="0" algn="ctr" defTabSz="863992">
              <a:lnSpc>
                <a:spcPct val="100000"/>
              </a:lnSpc>
              <a:spcBef>
                <a:spcPts val="0"/>
              </a:spcBef>
              <a:spcAft>
                <a:spcPts val="498"/>
              </a:spcAft>
              <a:defRPr lang="de-DE" sz="1700" b="0" i="0" u="none" strike="noStrike" cap="none" spc="0">
                <a:solidFill>
                  <a:srgbClr val="FFFFFF"/>
                </a:solidFill>
                <a:latin typeface="Arial"/>
                <a:ea typeface="Arial"/>
                <a:cs typeface="Arial"/>
              </a:defRPr>
            </a:pPr>
            <a:r>
              <a:rPr lang="de-DE" sz="1600">
                <a:ea typeface="Times New Roman"/>
                <a:cs typeface="Times New Roman"/>
              </a:rPr>
              <a:t>Fahrzeug-modell</a:t>
            </a:r>
            <a:endParaRPr sz="2400"/>
          </a:p>
        </p:txBody>
      </p:sp>
      <p:sp>
        <p:nvSpPr>
          <p:cNvPr id="53455603" name="Rechteck 40"/>
          <p:cNvSpPr/>
          <p:nvPr/>
        </p:nvSpPr>
        <p:spPr bwMode="auto">
          <a:xfrm flipH="0" flipV="0">
            <a:off x="4762846" y="2820837"/>
            <a:ext cx="1392972" cy="495298"/>
          </a:xfrm>
          <a:prstGeom prst="rect">
            <a:avLst/>
          </a:prstGeom>
          <a:solidFill>
            <a:srgbClr val="032DE4"/>
          </a:solidFill>
          <a:ln w="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8000" tIns="72000" rIns="108000" bIns="108000" numCol="1" spcCol="0" rtlCol="0" fromWordArt="0" anchor="ctr" anchorCtr="0" forceAA="0" compatLnSpc="1">
            <a:prstTxWarp prst="textNoShape"/>
            <a:noAutofit/>
          </a:bodyPr>
          <a:lstStyle/>
          <a:p>
            <a:pPr marL="0" marR="0" lvl="0" indent="0" algn="ctr" defTabSz="863992">
              <a:lnSpc>
                <a:spcPct val="100000"/>
              </a:lnSpc>
              <a:spcBef>
                <a:spcPts val="0"/>
              </a:spcBef>
              <a:spcAft>
                <a:spcPts val="498"/>
              </a:spcAft>
              <a:defRPr lang="de-DE" sz="1700" b="0" i="0" u="none" strike="noStrike" cap="none" spc="0">
                <a:solidFill>
                  <a:srgbClr val="FFFFFF"/>
                </a:solidFill>
                <a:latin typeface="Arial"/>
                <a:ea typeface="Arial"/>
                <a:cs typeface="Arial"/>
              </a:defRPr>
            </a:pPr>
            <a:r>
              <a:rPr lang="de-DE" sz="1600">
                <a:ea typeface="Times New Roman"/>
                <a:cs typeface="Times New Roman"/>
              </a:rPr>
              <a:t>Umgebungs-modell</a:t>
            </a:r>
            <a:endParaRPr sz="2400"/>
          </a:p>
        </p:txBody>
      </p:sp>
      <p:sp>
        <p:nvSpPr>
          <p:cNvPr id="899525576" name="Rechteck 40"/>
          <p:cNvSpPr/>
          <p:nvPr/>
        </p:nvSpPr>
        <p:spPr bwMode="auto">
          <a:xfrm flipH="0" flipV="0">
            <a:off x="4978125" y="4300149"/>
            <a:ext cx="1312540" cy="495298"/>
          </a:xfrm>
          <a:prstGeom prst="rect">
            <a:avLst/>
          </a:prstGeom>
          <a:solidFill>
            <a:srgbClr val="032DE4"/>
          </a:solidFill>
          <a:ln w="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8000" tIns="72000" rIns="108000" bIns="108000" numCol="1" spcCol="0" rtlCol="0" fromWordArt="0" anchor="ctr" anchorCtr="0" forceAA="0" compatLnSpc="1">
            <a:prstTxWarp prst="textNoShape"/>
            <a:noAutofit/>
          </a:bodyPr>
          <a:lstStyle/>
          <a:p>
            <a:pPr marL="0" marR="0" lvl="0" indent="0" algn="ctr" defTabSz="863992">
              <a:lnSpc>
                <a:spcPct val="100000"/>
              </a:lnSpc>
              <a:spcBef>
                <a:spcPts val="0"/>
              </a:spcBef>
              <a:spcAft>
                <a:spcPts val="498"/>
              </a:spcAft>
              <a:defRPr lang="de-DE" sz="1700" b="0" i="0" u="none" strike="noStrike" cap="none" spc="0">
                <a:solidFill>
                  <a:srgbClr val="FFFFFF"/>
                </a:solidFill>
                <a:latin typeface="Arial"/>
                <a:ea typeface="Arial"/>
                <a:cs typeface="Arial"/>
              </a:defRPr>
            </a:pPr>
            <a:r>
              <a:rPr lang="de-DE" sz="1600">
                <a:ea typeface="Times New Roman"/>
                <a:cs typeface="Times New Roman"/>
              </a:rPr>
              <a:t>Auswertung</a:t>
            </a:r>
            <a:endParaRPr sz="2400"/>
          </a:p>
        </p:txBody>
      </p:sp>
      <p:sp>
        <p:nvSpPr>
          <p:cNvPr id="1749462775" name="Rechteck 40"/>
          <p:cNvSpPr/>
          <p:nvPr/>
        </p:nvSpPr>
        <p:spPr bwMode="auto">
          <a:xfrm flipH="0" flipV="0">
            <a:off x="2653916" y="4335257"/>
            <a:ext cx="1440830" cy="495298"/>
          </a:xfrm>
          <a:prstGeom prst="rect">
            <a:avLst/>
          </a:prstGeom>
          <a:solidFill>
            <a:srgbClr val="032DE4"/>
          </a:solidFill>
          <a:ln w="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8000" tIns="72000" rIns="108000" bIns="108000" numCol="1" spcCol="0" rtlCol="0" fromWordArt="0" anchor="ctr" anchorCtr="0" forceAA="0" compatLnSpc="1">
            <a:prstTxWarp prst="textNoShape"/>
            <a:noAutofit/>
          </a:bodyPr>
          <a:lstStyle/>
          <a:p>
            <a:pPr marL="0" marR="0" lvl="0" indent="0" algn="ctr" defTabSz="863992">
              <a:lnSpc>
                <a:spcPct val="100000"/>
              </a:lnSpc>
              <a:spcBef>
                <a:spcPts val="0"/>
              </a:spcBef>
              <a:spcAft>
                <a:spcPts val="498"/>
              </a:spcAft>
              <a:defRPr lang="de-DE" sz="1700" b="0" i="0" u="none" strike="noStrike" cap="none" spc="0">
                <a:solidFill>
                  <a:srgbClr val="FFFFFF"/>
                </a:solidFill>
                <a:latin typeface="Arial"/>
                <a:ea typeface="Arial"/>
                <a:cs typeface="Arial"/>
              </a:defRPr>
            </a:pPr>
            <a:r>
              <a:rPr lang="de-DE" sz="1600">
                <a:ea typeface="Times New Roman"/>
                <a:cs typeface="Times New Roman"/>
              </a:rPr>
              <a:t>Initialisierung</a:t>
            </a:r>
            <a:endParaRPr sz="2400"/>
          </a:p>
        </p:txBody>
      </p:sp>
      <p:cxnSp>
        <p:nvCxnSpPr>
          <p:cNvPr id="1691502447" name="Gerade Verbindung mit Pfeil 14"/>
          <p:cNvCxnSpPr>
            <a:cxnSpLocks/>
          </p:cNvCxnSpPr>
          <p:nvPr/>
        </p:nvCxnSpPr>
        <p:spPr bwMode="auto">
          <a:xfrm rot="0" flipH="0" flipV="0">
            <a:off x="2581279" y="3068486"/>
            <a:ext cx="517863" cy="0"/>
          </a:xfrm>
          <a:prstGeom prst="straightConnector1">
            <a:avLst/>
          </a:prstGeom>
          <a:noFill/>
          <a:ln w="19049" cap="flat" cmpd="sng" algn="ctr">
            <a:solidFill>
              <a:schemeClr val="tx1"/>
            </a:solidFill>
            <a:prstDash val="solid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2822721" name="Gerade Verbindung mit Pfeil 14"/>
          <p:cNvCxnSpPr>
            <a:cxnSpLocks/>
          </p:cNvCxnSpPr>
          <p:nvPr/>
        </p:nvCxnSpPr>
        <p:spPr bwMode="auto">
          <a:xfrm rot="0" flipH="0" flipV="0">
            <a:off x="4302529" y="3076885"/>
            <a:ext cx="460316" cy="0"/>
          </a:xfrm>
          <a:prstGeom prst="straightConnector1">
            <a:avLst/>
          </a:prstGeom>
          <a:noFill/>
          <a:ln w="19049" cap="flat" cmpd="sng" algn="ctr">
            <a:solidFill>
              <a:schemeClr val="tx1"/>
            </a:solidFill>
            <a:prstDash val="solid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0" name=""/>
          <p:cNvCxnSpPr>
            <a:cxnSpLocks/>
            <a:stCxn id="575812696" idx="2"/>
            <a:endCxn id="227407425" idx="2"/>
          </p:cNvCxnSpPr>
          <p:nvPr/>
        </p:nvCxnSpPr>
        <p:spPr bwMode="auto">
          <a:xfrm rot="5399976" flipH="0" flipV="0">
            <a:off x="2639003" y="2387770"/>
            <a:ext cx="128445" cy="1988189"/>
          </a:xfrm>
          <a:prstGeom prst="bentConnector3">
            <a:avLst>
              <a:gd name="adj1" fmla="val 217339"/>
            </a:avLst>
          </a:prstGeom>
          <a:ln w="19049" cap="flat" cmpd="sng" algn="ctr">
            <a:solidFill>
              <a:schemeClr val="tx1"/>
            </a:solidFill>
            <a:prstDash val="solid"/>
            <a:miter lim="800000"/>
            <a:tailEnd type="triangle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9837785" name="Verbinder: gewinkelt 27"/>
          <p:cNvCxnSpPr>
            <a:cxnSpLocks/>
            <a:stCxn id="53455603" idx="2"/>
            <a:endCxn id="227407425" idx="1"/>
          </p:cNvCxnSpPr>
          <p:nvPr/>
        </p:nvCxnSpPr>
        <p:spPr bwMode="auto">
          <a:xfrm rot="5399976" flipH="1" flipV="0">
            <a:off x="3027849" y="884652"/>
            <a:ext cx="247649" cy="4615317"/>
          </a:xfrm>
          <a:prstGeom prst="bentConnector4">
            <a:avLst>
              <a:gd name="adj1" fmla="val -182671"/>
              <a:gd name="adj2" fmla="val 104953"/>
            </a:avLst>
          </a:prstGeom>
          <a:ln w="19049" cap="flat" cmpd="sng" algn="ctr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3869909" name="Gerade Verbindung mit Pfeil 14"/>
          <p:cNvCxnSpPr>
            <a:cxnSpLocks/>
            <a:stCxn id="1637101510" idx="0"/>
            <a:endCxn id="208540732" idx="2"/>
          </p:cNvCxnSpPr>
          <p:nvPr/>
        </p:nvCxnSpPr>
        <p:spPr bwMode="auto">
          <a:xfrm rot="16199969" flipH="0" flipV="0">
            <a:off x="2597154" y="4799250"/>
            <a:ext cx="1733331" cy="0"/>
          </a:xfrm>
          <a:prstGeom prst="straightConnector1">
            <a:avLst/>
          </a:prstGeom>
          <a:noFill/>
          <a:ln w="19049" cap="flat" cmpd="sng" algn="ctr">
            <a:solidFill>
              <a:schemeClr val="tx1"/>
            </a:solidFill>
            <a:prstDash val="solid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5615180" name="Gerade Verbindung mit Pfeil 14"/>
          <p:cNvCxnSpPr>
            <a:cxnSpLocks/>
            <a:stCxn id="285373181" idx="0"/>
          </p:cNvCxnSpPr>
          <p:nvPr/>
        </p:nvCxnSpPr>
        <p:spPr bwMode="auto">
          <a:xfrm rot="16199969" flipH="0" flipV="0">
            <a:off x="4824777" y="4811507"/>
            <a:ext cx="1743073" cy="0"/>
          </a:xfrm>
          <a:prstGeom prst="straightConnector1">
            <a:avLst/>
          </a:prstGeom>
          <a:noFill/>
          <a:ln w="19049" cap="flat" cmpd="sng" algn="ctr">
            <a:solidFill>
              <a:schemeClr val="tx1"/>
            </a:solidFill>
            <a:prstDash val="solid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0" name="Linie 0"/>
          <p:cNvCxnSpPr>
            <a:cxnSpLocks/>
            <a:stCxn id="99779062" idx="3"/>
            <a:endCxn id="1637101510" idx="1"/>
          </p:cNvCxnSpPr>
          <p:nvPr/>
        </p:nvCxnSpPr>
        <p:spPr bwMode="auto">
          <a:xfrm rot="0" flipH="0" flipV="1">
            <a:off x="1779639" y="5922130"/>
            <a:ext cx="534057" cy="0"/>
          </a:xfrm>
          <a:prstGeom prst="line">
            <a:avLst/>
          </a:prstGeom>
          <a:ln w="19049" cap="flat" cmpd="sng" algn="ctr">
            <a:solidFill>
              <a:schemeClr val="tx1"/>
            </a:solidFill>
            <a:prstDash val="solid"/>
            <a:miter lim="800000"/>
            <a:tailEnd type="triangle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1997375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6914999" y="1321012"/>
            <a:ext cx="5084912" cy="4002174"/>
          </a:xfrm>
          <a:prstGeom prst="rect">
            <a:avLst/>
          </a:prstGeom>
        </p:spPr>
      </p:pic>
      <p:sp>
        <p:nvSpPr>
          <p:cNvPr id="1207694841" name=""/>
          <p:cNvSpPr txBox="1"/>
          <p:nvPr/>
        </p:nvSpPr>
        <p:spPr bwMode="auto">
          <a:xfrm flipH="0" flipV="0">
            <a:off x="6914999" y="5323186"/>
            <a:ext cx="5087072" cy="10061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9" indent="-283879" algn="l">
              <a:buFont typeface="Arial"/>
              <a:buChar char="•"/>
              <a:defRPr/>
            </a:pPr>
            <a:r>
              <a:rPr lang="de-DE" sz="20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Automatisierte Initialisierung, Ausführung und Auswertung</a:t>
            </a:r>
            <a:endParaRPr lang="de-DE" sz="2000" b="0" i="0" u="none" strike="noStrike" cap="none" spc="0">
              <a:solidFill>
                <a:schemeClr val="tx1"/>
              </a:solidFill>
              <a:latin typeface="Roboto"/>
              <a:ea typeface="Roboto"/>
              <a:cs typeface="Roboto"/>
            </a:endParaRPr>
          </a:p>
          <a:p>
            <a:pPr marL="283879" indent="-283879" algn="l">
              <a:buFont typeface="Arial"/>
              <a:buChar char="•"/>
              <a:defRPr/>
            </a:pPr>
            <a:r>
              <a:rPr lang="de-DE" sz="20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Entwickler über Probleme informieren</a:t>
            </a:r>
            <a:endParaRPr lang="de-DE" sz="2200" b="0" i="0" u="none" strike="noStrike" cap="none" spc="0">
              <a:solidFill>
                <a:schemeClr val="tx1"/>
              </a:solidFill>
              <a:latin typeface="Roboto"/>
              <a:ea typeface="Roboto"/>
              <a:cs typeface="Roboto"/>
            </a:endParaRPr>
          </a:p>
        </p:txBody>
      </p:sp>
      <p:sp>
        <p:nvSpPr>
          <p:cNvPr id="1778744377" name=""/>
          <p:cNvSpPr/>
          <p:nvPr/>
        </p:nvSpPr>
        <p:spPr bwMode="auto">
          <a:xfrm flipH="0" flipV="0">
            <a:off x="10793035" y="1372234"/>
            <a:ext cx="1105580" cy="56678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958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1119587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111958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111958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79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997790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99779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99779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710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6371015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6371015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6371015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373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853731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85373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85373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5615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65615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965615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3869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2438699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438699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438699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0"/>
                                        <p:tgtEl>
                                          <p:spTgt spid="8995255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8995255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8995255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99525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000"/>
                                        <p:tgtEl>
                                          <p:spTgt spid="17494627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17494627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17494627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4946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0"/>
                                        <p:tgtEl>
                                          <p:spTgt spid="3298801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329880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329880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9880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660217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660217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660217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6021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639438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639438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639438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3943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2753959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2753959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2753959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5395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50243510" name="Titel 3"/>
          <p:cNvSpPr>
            <a:spLocks noGrp="1"/>
          </p:cNvSpPr>
          <p:nvPr>
            <p:ph type="title" hasCustomPrompt="1"/>
          </p:nvPr>
        </p:nvSpPr>
        <p:spPr bwMode="auto">
          <a:xfrm>
            <a:off x="1343025" y="152399"/>
            <a:ext cx="10656887" cy="468313"/>
          </a:xfrm>
          <a:prstGeom prst="rect">
            <a:avLst/>
          </a:prstGeom>
        </p:spPr>
        <p:txBody>
          <a:bodyPr vertOverflow="overflow" horzOverflow="overflow" vert="horz" wrap="square" lIns="0" tIns="0" rIns="0" bIns="0" numCol="1" spcCol="0" rtlCol="0" fromWordArt="0" anchor="t" anchorCtr="0" forceAA="0" upright="0" compatLnSpc="0">
            <a:normAutofit/>
          </a:bodyPr>
          <a:lstStyle>
            <a:lvl1pPr>
              <a:defRPr sz="2800"/>
            </a:lvl1pPr>
          </a:lstStyle>
          <a:p>
            <a:pPr>
              <a:defRPr/>
            </a:pPr>
            <a:r>
              <a:rPr lang="de-DE" sz="2800" b="1" i="0" u="none" strike="noStrike" cap="none" spc="0">
                <a:solidFill>
                  <a:schemeClr val="bg1"/>
                </a:solidFill>
                <a:latin typeface="Roboto"/>
                <a:ea typeface="Roboto"/>
                <a:cs typeface="Arial"/>
              </a:rPr>
              <a:t>Systemüberblick</a:t>
            </a:r>
            <a:endParaRPr sz="2800"/>
          </a:p>
        </p:txBody>
      </p:sp>
      <p:sp>
        <p:nvSpPr>
          <p:cNvPr id="641204489" name="Textplatzhalter 7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92087" y="908049"/>
            <a:ext cx="11807824" cy="92836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/>
              <a:buNone/>
              <a:defRPr sz="2400" b="1">
                <a:solidFill>
                  <a:schemeClr val="tx1"/>
                </a:solidFill>
                <a:latin typeface="Roboto"/>
                <a:ea typeface="Roboto"/>
              </a:defRPr>
            </a:lvl1pPr>
            <a:lvl2pPr>
              <a:defRPr sz="24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Szenariobasiertes Testen</a:t>
            </a:r>
            <a:endParaRPr/>
          </a:p>
        </p:txBody>
      </p:sp>
      <p:grpSp>
        <p:nvGrpSpPr>
          <p:cNvPr id="1100169813" name=""/>
          <p:cNvGrpSpPr/>
          <p:nvPr/>
        </p:nvGrpSpPr>
        <p:grpSpPr bwMode="auto">
          <a:xfrm>
            <a:off x="6018554" y="1790705"/>
            <a:ext cx="5221298" cy="1889277"/>
            <a:chOff x="0" y="0"/>
            <a:chExt cx="5221298" cy="1889277"/>
          </a:xfrm>
        </p:grpSpPr>
        <p:sp>
          <p:nvSpPr>
            <p:cNvPr id="1242305360" name="Gleichschenkliges Dreieck 9"/>
            <p:cNvSpPr/>
            <p:nvPr/>
          </p:nvSpPr>
          <p:spPr bwMode="auto">
            <a:xfrm rot="0" flipH="0" flipV="0">
              <a:off x="0" y="794792"/>
              <a:ext cx="5220579" cy="1094484"/>
            </a:xfrm>
            <a:prstGeom prst="triangle">
              <a:avLst>
                <a:gd name="adj" fmla="val 0"/>
              </a:avLst>
            </a:prstGeom>
            <a:solidFill>
              <a:srgbClr val="041E96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08000" rIns="144000" bIns="144000" rtlCol="0" anchor="t"/>
            <a:lstStyle/>
            <a:p>
              <a:pPr marL="0" marR="0" lvl="0" indent="0" algn="l" defTabSz="863994">
                <a:lnSpc>
                  <a:spcPct val="100000"/>
                </a:lnSpc>
                <a:spcBef>
                  <a:spcPts val="799"/>
                </a:spcBef>
                <a:spcAft>
                  <a:spcPts val="0"/>
                </a:spcAft>
                <a:defRPr lang="de-DE" sz="1700" b="0" i="0" u="none" strike="noStrike" cap="none" spc="0">
                  <a:solidFill>
                    <a:srgbClr val="FFFFFF"/>
                  </a:solidFill>
                  <a:latin typeface="Arial"/>
                  <a:ea typeface="Arial"/>
                  <a:cs typeface="Arial"/>
                </a:defRPr>
              </a:pPr>
              <a:r>
                <a:rPr lang="de-DE" sz="1400"/>
                <a:t>Abstraktionsgrad</a:t>
              </a:r>
              <a:endParaRPr/>
            </a:p>
          </p:txBody>
        </p:sp>
        <p:sp>
          <p:nvSpPr>
            <p:cNvPr id="1188907044" name="Gleichschenkliges Dreieck 13"/>
            <p:cNvSpPr/>
            <p:nvPr/>
          </p:nvSpPr>
          <p:spPr bwMode="auto">
            <a:xfrm rot="10799989" flipH="0" flipV="0">
              <a:off x="0" y="650933"/>
              <a:ext cx="5220579" cy="1094484"/>
            </a:xfrm>
            <a:prstGeom prst="triangle">
              <a:avLst>
                <a:gd name="adj" fmla="val 0"/>
              </a:avLst>
            </a:prstGeom>
            <a:solidFill>
              <a:srgbClr val="041E96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08000" rIns="144000" bIns="144000" rtlCol="0" anchor="t"/>
            <a:lstStyle/>
            <a:p>
              <a:pPr marL="0" marR="0" lvl="0" indent="0" algn="l" defTabSz="863994">
                <a:lnSpc>
                  <a:spcPct val="100000"/>
                </a:lnSpc>
                <a:spcBef>
                  <a:spcPts val="799"/>
                </a:spcBef>
                <a:spcAft>
                  <a:spcPts val="0"/>
                </a:spcAft>
                <a:defRPr lang="de-DE" sz="1700" b="0" i="0" u="none" strike="noStrike" cap="none" spc="0">
                  <a:solidFill>
                    <a:srgbClr val="FFFFFF"/>
                  </a:solidFill>
                  <a:latin typeface="Arial"/>
                  <a:ea typeface="Arial"/>
                  <a:cs typeface="Arial"/>
                </a:defRPr>
              </a:pPr>
              <a:endParaRPr lang="de-DE" sz="1600"/>
            </a:p>
          </p:txBody>
        </p:sp>
        <p:sp>
          <p:nvSpPr>
            <p:cNvPr id="1559087224" name="Textfeld 14"/>
            <p:cNvSpPr txBox="1"/>
            <p:nvPr/>
          </p:nvSpPr>
          <p:spPr bwMode="auto">
            <a:xfrm rot="0" flipH="0" flipV="0">
              <a:off x="3438266" y="782831"/>
              <a:ext cx="1783031" cy="25639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863994">
                <a:lnSpc>
                  <a:spcPct val="120000"/>
                </a:lnSpc>
                <a:spcBef>
                  <a:spcPts val="799"/>
                </a:spcBef>
                <a:spcAft>
                  <a:spcPts val="0"/>
                </a:spcAft>
                <a:defRPr lang="de-DE" sz="1700" b="0" i="0" u="none" strike="noStrike" cap="none" spc="0">
                  <a:solidFill>
                    <a:srgbClr val="001A54"/>
                  </a:solidFill>
                  <a:latin typeface="Arial"/>
                  <a:ea typeface="Arial"/>
                  <a:cs typeface="Arial"/>
                </a:defRPr>
              </a:pPr>
              <a:r>
                <a:rPr lang="de-DE" sz="1400">
                  <a:solidFill>
                    <a:schemeClr val="bg1"/>
                  </a:solidFill>
                </a:rPr>
                <a:t>Anzahl an Szenarien</a:t>
              </a:r>
              <a:endParaRPr/>
            </a:p>
          </p:txBody>
        </p:sp>
        <p:sp>
          <p:nvSpPr>
            <p:cNvPr id="807212144" name="Rechteck 15"/>
            <p:cNvSpPr/>
            <p:nvPr/>
          </p:nvSpPr>
          <p:spPr bwMode="auto">
            <a:xfrm rot="0" flipH="0" flipV="0">
              <a:off x="1781736" y="7320"/>
              <a:ext cx="1656529" cy="510783"/>
            </a:xfrm>
            <a:prstGeom prst="rect">
              <a:avLst/>
            </a:prstGeom>
            <a:solidFill>
              <a:srgbClr val="7900AD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08000" rIns="144000" bIns="144000" rtlCol="0" anchor="ctr"/>
            <a:lstStyle/>
            <a:p>
              <a:pPr marL="0" marR="0" lvl="0" indent="0" algn="ctr" defTabSz="863994">
                <a:lnSpc>
                  <a:spcPct val="100000"/>
                </a:lnSpc>
                <a:spcBef>
                  <a:spcPts val="799"/>
                </a:spcBef>
                <a:spcAft>
                  <a:spcPts val="0"/>
                </a:spcAft>
                <a:defRPr lang="de-DE" sz="1700" b="0" i="0" u="none" strike="noStrike" cap="none" spc="0">
                  <a:solidFill>
                    <a:srgbClr val="FFFFFF"/>
                  </a:solidFill>
                  <a:latin typeface="Arial"/>
                  <a:ea typeface="Arial"/>
                  <a:cs typeface="Arial"/>
                </a:defRPr>
              </a:pPr>
              <a:r>
                <a:rPr lang="de-DE" sz="1400"/>
                <a:t>Logische Szenarien</a:t>
              </a:r>
              <a:endParaRPr/>
            </a:p>
          </p:txBody>
        </p:sp>
        <p:sp>
          <p:nvSpPr>
            <p:cNvPr id="551262584" name="Rechteck 16"/>
            <p:cNvSpPr/>
            <p:nvPr/>
          </p:nvSpPr>
          <p:spPr bwMode="auto">
            <a:xfrm rot="0" flipH="0" flipV="0">
              <a:off x="760" y="0"/>
              <a:ext cx="1655193" cy="510783"/>
            </a:xfrm>
            <a:prstGeom prst="rect">
              <a:avLst/>
            </a:prstGeom>
            <a:solidFill>
              <a:srgbClr val="CD57FF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08000" rIns="144000" bIns="144000" rtlCol="0" anchor="ctr"/>
            <a:lstStyle/>
            <a:p>
              <a:pPr marL="0" marR="0" lvl="0" indent="0" algn="ctr" defTabSz="863994">
                <a:lnSpc>
                  <a:spcPct val="100000"/>
                </a:lnSpc>
                <a:spcBef>
                  <a:spcPts val="799"/>
                </a:spcBef>
                <a:spcAft>
                  <a:spcPts val="0"/>
                </a:spcAft>
                <a:defRPr lang="de-DE" sz="1700" b="0" i="0" u="none" strike="noStrike" cap="none" spc="0">
                  <a:solidFill>
                    <a:srgbClr val="FFFFFF"/>
                  </a:solidFill>
                  <a:latin typeface="Arial"/>
                  <a:ea typeface="Arial"/>
                  <a:cs typeface="Arial"/>
                </a:defRPr>
              </a:pPr>
              <a:r>
                <a:rPr lang="de-DE" sz="1400"/>
                <a:t>Funktionale Szenarien</a:t>
              </a:r>
              <a:endParaRPr/>
            </a:p>
          </p:txBody>
        </p:sp>
        <p:sp>
          <p:nvSpPr>
            <p:cNvPr id="1451989655" name="Rechteck 17"/>
            <p:cNvSpPr/>
            <p:nvPr/>
          </p:nvSpPr>
          <p:spPr bwMode="auto">
            <a:xfrm rot="0" flipH="0" flipV="0">
              <a:off x="3564048" y="0"/>
              <a:ext cx="1656529" cy="510783"/>
            </a:xfrm>
            <a:prstGeom prst="rect">
              <a:avLst/>
            </a:prstGeom>
            <a:solidFill>
              <a:srgbClr val="510073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08000" rIns="144000" bIns="144000" rtlCol="0" anchor="ctr"/>
            <a:lstStyle/>
            <a:p>
              <a:pPr marL="0" marR="0" lvl="0" indent="0" algn="ctr" defTabSz="863994">
                <a:lnSpc>
                  <a:spcPct val="100000"/>
                </a:lnSpc>
                <a:spcBef>
                  <a:spcPts val="799"/>
                </a:spcBef>
                <a:spcAft>
                  <a:spcPts val="0"/>
                </a:spcAft>
                <a:defRPr lang="de-DE" sz="1700" b="0" i="0" u="none" strike="noStrike" cap="none" spc="0">
                  <a:solidFill>
                    <a:srgbClr val="FFFFFF"/>
                  </a:solidFill>
                  <a:latin typeface="Arial"/>
                  <a:ea typeface="Arial"/>
                  <a:cs typeface="Arial"/>
                </a:defRPr>
              </a:pPr>
              <a:r>
                <a:rPr lang="de-DE" sz="1400"/>
                <a:t>Konkrete Szenarien</a:t>
              </a:r>
              <a:endParaRPr/>
            </a:p>
          </p:txBody>
        </p:sp>
      </p:grpSp>
      <p:sp>
        <p:nvSpPr>
          <p:cNvPr id="166071896" name=""/>
          <p:cNvSpPr txBox="1"/>
          <p:nvPr/>
        </p:nvSpPr>
        <p:spPr bwMode="auto">
          <a:xfrm flipH="0" flipV="0">
            <a:off x="6019314" y="4065516"/>
            <a:ext cx="5589575" cy="146340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8" lvl="0" indent="-283879">
              <a:buFont typeface="Arial"/>
              <a:buChar char="•"/>
              <a:defRPr/>
            </a:pPr>
            <a:r>
              <a:rPr lang="de-DE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Funktional: verbale Beschreibung</a:t>
            </a:r>
            <a:endParaRPr lang="de-DE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83878" lvl="0" indent="-283879">
              <a:buFont typeface="Arial"/>
              <a:buChar char="•"/>
              <a:defRPr/>
            </a:pPr>
            <a:r>
              <a:rPr lang="de-DE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Logisch: Parameter und Parametergrenzen festgelegt</a:t>
            </a:r>
            <a:endParaRPr lang="de-DE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83878" lvl="0" indent="-283879">
              <a:buFont typeface="Arial"/>
              <a:buChar char="•"/>
              <a:defRPr/>
            </a:pPr>
            <a:r>
              <a:rPr lang="de-DE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Konkret: genauer Wert für jeden Parameter</a:t>
            </a:r>
            <a:endParaRPr/>
          </a:p>
          <a:p>
            <a:pPr lvl="1">
              <a:defRPr/>
            </a:pPr>
            <a:endParaRPr/>
          </a:p>
        </p:txBody>
      </p:sp>
      <p:grpSp>
        <p:nvGrpSpPr>
          <p:cNvPr id="992120564" name=""/>
          <p:cNvGrpSpPr/>
          <p:nvPr/>
        </p:nvGrpSpPr>
        <p:grpSpPr bwMode="auto">
          <a:xfrm>
            <a:off x="455725" y="1550827"/>
            <a:ext cx="4599894" cy="4155668"/>
            <a:chOff x="0" y="0"/>
            <a:chExt cx="4599894" cy="4155668"/>
          </a:xfrm>
        </p:grpSpPr>
        <p:pic>
          <p:nvPicPr>
            <p:cNvPr id="31831837" name=""/>
            <p:cNvPicPr>
              <a:picLocks noChangeAspect="1"/>
            </p:cNvPicPr>
            <p:nvPr/>
          </p:nvPicPr>
          <p:blipFill>
            <a:blip r:embed="rId3"/>
            <a:stretch/>
          </p:blipFill>
          <p:spPr bwMode="auto">
            <a:xfrm flipH="0" flipV="0">
              <a:off x="0" y="0"/>
              <a:ext cx="4599894" cy="4155668"/>
            </a:xfrm>
            <a:prstGeom prst="rect">
              <a:avLst/>
            </a:prstGeom>
          </p:spPr>
        </p:pic>
        <p:sp>
          <p:nvSpPr>
            <p:cNvPr id="484068739" name=""/>
            <p:cNvSpPr txBox="1"/>
            <p:nvPr/>
          </p:nvSpPr>
          <p:spPr bwMode="auto">
            <a:xfrm flipH="0" flipV="0">
              <a:off x="946535" y="121104"/>
              <a:ext cx="2732443" cy="686160"/>
            </a:xfrm>
            <a:prstGeom prst="rect">
              <a:avLst/>
            </a:prstGeom>
            <a:solidFill>
              <a:schemeClr val="bg1"/>
            </a:solidFill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sz="1400">
                  <a:solidFill>
                    <a:schemeClr val="tx1"/>
                  </a:solidFill>
                </a:rPr>
                <a:t>Straßen-Level</a:t>
              </a:r>
              <a:endParaRPr sz="1400">
                <a:solidFill>
                  <a:schemeClr val="tx1"/>
                </a:solidFill>
              </a:endParaRPr>
            </a:p>
            <a:p>
              <a:pPr>
                <a:defRPr/>
              </a:pPr>
              <a:r>
                <a:rPr sz="1400">
                  <a:solidFill>
                    <a:schemeClr val="tx1"/>
                  </a:solidFill>
                </a:rPr>
                <a:t>(L1)</a:t>
              </a:r>
              <a:endParaRPr sz="1800"/>
            </a:p>
            <a:p>
              <a:pPr>
                <a:defRPr/>
              </a:pPr>
              <a:endParaRPr sz="1100"/>
            </a:p>
          </p:txBody>
        </p:sp>
        <p:sp>
          <p:nvSpPr>
            <p:cNvPr id="1376075113" name=""/>
            <p:cNvSpPr txBox="1"/>
            <p:nvPr/>
          </p:nvSpPr>
          <p:spPr bwMode="auto">
            <a:xfrm flipH="0" flipV="0">
              <a:off x="890864" y="2560229"/>
              <a:ext cx="2741802" cy="686160"/>
            </a:xfrm>
            <a:prstGeom prst="rect">
              <a:avLst/>
            </a:prstGeom>
            <a:solidFill>
              <a:schemeClr val="bg1"/>
            </a:solidFill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sz="1400">
                  <a:solidFill>
                    <a:schemeClr val="tx1"/>
                  </a:solidFill>
                </a:rPr>
                <a:t>Objekte</a:t>
              </a:r>
              <a:endParaRPr sz="1400">
                <a:solidFill>
                  <a:schemeClr val="tx1"/>
                </a:solidFill>
              </a:endParaRPr>
            </a:p>
            <a:p>
              <a:pPr>
                <a:defRPr/>
              </a:pPr>
              <a:r>
                <a:rPr sz="1400">
                  <a:solidFill>
                    <a:schemeClr val="tx1"/>
                  </a:solidFill>
                </a:rPr>
                <a:t>(L4)</a:t>
              </a:r>
              <a:endParaRPr sz="1800"/>
            </a:p>
            <a:p>
              <a:pPr>
                <a:defRPr/>
              </a:pPr>
              <a:endParaRPr sz="1100"/>
            </a:p>
          </p:txBody>
        </p:sp>
        <p:sp>
          <p:nvSpPr>
            <p:cNvPr id="1691374999" name=""/>
            <p:cNvSpPr txBox="1"/>
            <p:nvPr/>
          </p:nvSpPr>
          <p:spPr bwMode="auto">
            <a:xfrm flipH="0" flipV="0">
              <a:off x="946535" y="3340453"/>
              <a:ext cx="2744682" cy="686160"/>
            </a:xfrm>
            <a:prstGeom prst="rect">
              <a:avLst/>
            </a:prstGeom>
            <a:solidFill>
              <a:schemeClr val="bg1"/>
            </a:solidFill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sz="1400">
                  <a:solidFill>
                    <a:schemeClr val="tx1"/>
                  </a:solidFill>
                </a:rPr>
                <a:t>Umwelt</a:t>
              </a:r>
              <a:endParaRPr sz="1400">
                <a:solidFill>
                  <a:schemeClr val="tx1"/>
                </a:solidFill>
              </a:endParaRPr>
            </a:p>
            <a:p>
              <a:pPr>
                <a:defRPr/>
              </a:pPr>
              <a:r>
                <a:rPr sz="1400">
                  <a:solidFill>
                    <a:schemeClr val="tx1"/>
                  </a:solidFill>
                </a:rPr>
                <a:t>(L5)</a:t>
              </a:r>
              <a:endParaRPr sz="1800"/>
            </a:p>
            <a:p>
              <a:pPr>
                <a:defRPr/>
              </a:pPr>
              <a:endParaRPr sz="1100"/>
            </a:p>
          </p:txBody>
        </p:sp>
        <p:sp>
          <p:nvSpPr>
            <p:cNvPr id="474728362" name=""/>
            <p:cNvSpPr txBox="1"/>
            <p:nvPr/>
          </p:nvSpPr>
          <p:spPr bwMode="auto">
            <a:xfrm flipH="0" flipV="0">
              <a:off x="956255" y="958439"/>
              <a:ext cx="2738202" cy="686160"/>
            </a:xfrm>
            <a:prstGeom prst="rect">
              <a:avLst/>
            </a:prstGeom>
            <a:solidFill>
              <a:schemeClr val="bg1"/>
            </a:solidFill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sz="1400">
                  <a:solidFill>
                    <a:schemeClr val="tx1"/>
                  </a:solidFill>
                </a:rPr>
                <a:t>Infrastruktur-Level</a:t>
              </a:r>
              <a:endParaRPr sz="1400">
                <a:solidFill>
                  <a:schemeClr val="tx1"/>
                </a:solidFill>
              </a:endParaRPr>
            </a:p>
            <a:p>
              <a:pPr>
                <a:defRPr/>
              </a:pPr>
              <a:r>
                <a:rPr sz="1400">
                  <a:solidFill>
                    <a:schemeClr val="tx1"/>
                  </a:solidFill>
                </a:rPr>
                <a:t>(L2)</a:t>
              </a:r>
              <a:endParaRPr sz="1800"/>
            </a:p>
            <a:p>
              <a:pPr>
                <a:defRPr/>
              </a:pPr>
              <a:endParaRPr sz="1100"/>
            </a:p>
          </p:txBody>
        </p:sp>
        <p:sp>
          <p:nvSpPr>
            <p:cNvPr id="186057188" name=""/>
            <p:cNvSpPr txBox="1"/>
            <p:nvPr/>
          </p:nvSpPr>
          <p:spPr bwMode="auto">
            <a:xfrm flipH="0" flipV="0">
              <a:off x="961655" y="1786074"/>
              <a:ext cx="2744682" cy="686160"/>
            </a:xfrm>
            <a:prstGeom prst="rect">
              <a:avLst/>
            </a:prstGeom>
            <a:solidFill>
              <a:schemeClr val="bg1"/>
            </a:solidFill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sz="1400">
                  <a:solidFill>
                    <a:schemeClr val="tx1"/>
                  </a:solidFill>
                </a:rPr>
                <a:t>temporäre Veränderungen</a:t>
              </a:r>
              <a:endParaRPr sz="1400">
                <a:solidFill>
                  <a:schemeClr val="tx1"/>
                </a:solidFill>
              </a:endParaRPr>
            </a:p>
            <a:p>
              <a:pPr>
                <a:defRPr/>
              </a:pPr>
              <a:r>
                <a:rPr sz="1400">
                  <a:solidFill>
                    <a:schemeClr val="tx1"/>
                  </a:solidFill>
                </a:rPr>
                <a:t>(L3)</a:t>
              </a:r>
              <a:endParaRPr sz="1800"/>
            </a:p>
            <a:p>
              <a:pPr>
                <a:defRPr/>
              </a:pPr>
              <a:endParaRPr sz="1100"/>
            </a:p>
          </p:txBody>
        </p:sp>
      </p:grpSp>
      <p:sp>
        <p:nvSpPr>
          <p:cNvPr id="1340989841" name=""/>
          <p:cNvSpPr txBox="1"/>
          <p:nvPr/>
        </p:nvSpPr>
        <p:spPr bwMode="auto">
          <a:xfrm flipH="0" flipV="0">
            <a:off x="332544" y="5821519"/>
            <a:ext cx="528082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jedes Level erhöht Komplexität/Parameterzahl</a:t>
            </a:r>
            <a:endParaRPr/>
          </a:p>
        </p:txBody>
      </p:sp>
      <p:sp>
        <p:nvSpPr>
          <p:cNvPr id="83551774" name=""/>
          <p:cNvSpPr txBox="1"/>
          <p:nvPr/>
        </p:nvSpPr>
        <p:spPr bwMode="auto">
          <a:xfrm flipH="0" flipV="0">
            <a:off x="10823995" y="3717901"/>
            <a:ext cx="412572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400">
                <a:solidFill>
                  <a:schemeClr val="bg2">
                    <a:lumMod val="50000"/>
                  </a:schemeClr>
                </a:solidFill>
              </a:rPr>
              <a:t>[3]</a:t>
            </a:r>
            <a:endParaRPr sz="14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52856781" name=""/>
          <p:cNvSpPr txBox="1"/>
          <p:nvPr/>
        </p:nvSpPr>
        <p:spPr bwMode="auto">
          <a:xfrm flipH="0" flipV="0">
            <a:off x="4644126" y="5516359"/>
            <a:ext cx="411492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400">
                <a:solidFill>
                  <a:schemeClr val="bg2">
                    <a:lumMod val="50000"/>
                  </a:schemeClr>
                </a:solidFill>
              </a:rPr>
              <a:t>[2]</a:t>
            </a:r>
            <a:endParaRPr sz="140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44673812" name="Titel 3"/>
          <p:cNvSpPr>
            <a:spLocks noGrp="1"/>
          </p:cNvSpPr>
          <p:nvPr>
            <p:ph type="title" hasCustomPrompt="1"/>
          </p:nvPr>
        </p:nvSpPr>
        <p:spPr bwMode="auto">
          <a:xfrm>
            <a:off x="1343025" y="152399"/>
            <a:ext cx="10656887" cy="468313"/>
          </a:xfrm>
          <a:prstGeom prst="rect">
            <a:avLst/>
          </a:prstGeom>
        </p:spPr>
        <p:txBody>
          <a:bodyPr vertOverflow="overflow" horzOverflow="overflow" vert="horz" wrap="square" lIns="0" tIns="0" rIns="0" bIns="0" numCol="1" spcCol="0" rtlCol="0" fromWordArt="0" anchor="t" anchorCtr="0" forceAA="0" upright="0" compatLnSpc="0">
            <a:normAutofit/>
          </a:bodyPr>
          <a:lstStyle>
            <a:lvl1pPr>
              <a:defRPr sz="2800"/>
            </a:lvl1pPr>
          </a:lstStyle>
          <a:p>
            <a:pPr>
              <a:defRPr/>
            </a:pPr>
            <a:r>
              <a:rPr lang="de-DE" sz="2800" b="1" i="0" u="none" strike="noStrike" cap="none" spc="0">
                <a:solidFill>
                  <a:schemeClr val="bg1"/>
                </a:solidFill>
                <a:latin typeface="Roboto"/>
                <a:ea typeface="Roboto"/>
                <a:cs typeface="Arial"/>
              </a:rPr>
              <a:t>Systemüberblick</a:t>
            </a:r>
            <a:endParaRPr sz="2800"/>
          </a:p>
        </p:txBody>
      </p:sp>
      <p:sp>
        <p:nvSpPr>
          <p:cNvPr id="1174398052" name="Textplatzhalter 7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92087" y="908049"/>
            <a:ext cx="11807824" cy="92836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/>
              <a:buNone/>
              <a:defRPr sz="2400" b="1">
                <a:solidFill>
                  <a:schemeClr val="tx1"/>
                </a:solidFill>
                <a:latin typeface="Roboto"/>
                <a:ea typeface="Roboto"/>
              </a:defRPr>
            </a:lvl1pPr>
            <a:lvl2pPr>
              <a:defRPr sz="24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Softwareentwicklungsprozess</a:t>
            </a:r>
            <a:endParaRPr/>
          </a:p>
        </p:txBody>
      </p:sp>
      <p:sp>
        <p:nvSpPr>
          <p:cNvPr id="1561859396" name="Textplatzhalter 7"/>
          <p:cNvSpPr>
            <a:spLocks noGrp="1"/>
          </p:cNvSpPr>
          <p:nvPr>
            <p:ph type="body" sz="quarter" idx="11" hasCustomPrompt="1"/>
          </p:nvPr>
        </p:nvSpPr>
        <p:spPr bwMode="auto">
          <a:xfrm flipH="0" flipV="0">
            <a:off x="492425" y="3867115"/>
            <a:ext cx="11807824" cy="22683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latin typeface="Roboto"/>
                <a:ea typeface="Roboto"/>
              </a:defRPr>
            </a:lvl1pPr>
            <a:lvl2pPr>
              <a:defRPr sz="20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 marL="0" indent="0">
              <a:buFont typeface="Arial"/>
              <a:buNone/>
              <a:defRPr/>
            </a:pPr>
            <a:endParaRPr/>
          </a:p>
          <a:p>
            <a:pPr>
              <a:defRPr/>
            </a:pPr>
            <a:r>
              <a:rPr/>
              <a:t>Unit-Test: kleinster Baustein im Testprozess, deckt üblicherweise eine einzelne Funktion/Klasse ab</a:t>
            </a:r>
            <a:endParaRPr/>
          </a:p>
          <a:p>
            <a:pPr>
              <a:defRPr/>
            </a:pPr>
            <a:r>
              <a:rPr/>
              <a:t>Pipeline: fasst alle notwendigen Testschritte zusammen</a:t>
            </a:r>
            <a:endParaRPr/>
          </a:p>
          <a:p>
            <a:pPr>
              <a:defRPr/>
            </a:pPr>
            <a:r>
              <a:rPr/>
              <a:t>Continuous Integration: </a:t>
            </a:r>
            <a:r>
              <a:rPr lang="de-DE" sz="20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Prozess </a:t>
            </a:r>
            <a:r>
              <a:rPr lang="de-DE" sz="20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zum Entwickeln, Testen und verteilen von Software</a:t>
            </a:r>
            <a:endParaRPr lang="de-DE" sz="2000" b="0" i="0" u="none" strike="noStrike" cap="none" spc="0">
              <a:solidFill>
                <a:schemeClr val="tx1"/>
              </a:solidFill>
              <a:latin typeface="Roboto"/>
              <a:cs typeface="Roboto"/>
            </a:endParaRPr>
          </a:p>
        </p:txBody>
      </p:sp>
      <p:pic>
        <p:nvPicPr>
          <p:cNvPr id="81810830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883851" y="1716284"/>
            <a:ext cx="9663175" cy="1825006"/>
          </a:xfrm>
          <a:prstGeom prst="rect">
            <a:avLst/>
          </a:prstGeom>
        </p:spPr>
      </p:pic>
      <p:sp>
        <p:nvSpPr>
          <p:cNvPr id="1406455942" name=""/>
          <p:cNvSpPr txBox="1"/>
          <p:nvPr/>
        </p:nvSpPr>
        <p:spPr bwMode="auto">
          <a:xfrm flipH="0" flipV="0">
            <a:off x="10059274" y="3561954"/>
            <a:ext cx="411852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400">
                <a:solidFill>
                  <a:schemeClr val="bg2">
                    <a:lumMod val="50000"/>
                  </a:schemeClr>
                </a:solidFill>
              </a:rPr>
              <a:t>[4]</a:t>
            </a:r>
            <a:endParaRPr sz="140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0848503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 sz="2800" b="1" i="0" u="none" strike="noStrike" cap="none" spc="0">
                <a:solidFill>
                  <a:schemeClr val="bg1"/>
                </a:solidFill>
                <a:latin typeface="Roboto"/>
                <a:ea typeface="Roboto"/>
                <a:cs typeface="Roboto"/>
              </a:rPr>
              <a:t>Implementierung</a:t>
            </a:r>
            <a:endParaRPr/>
          </a:p>
        </p:txBody>
      </p:sp>
      <p:pic>
        <p:nvPicPr>
          <p:cNvPr id="1611135471" name="Grafik 9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 bwMode="auto">
          <a:xfrm flipH="0" flipV="0">
            <a:off x="5813140" y="2185647"/>
            <a:ext cx="6186769" cy="4159588"/>
          </a:xfrm>
          <a:prstGeom prst="rect">
            <a:avLst/>
          </a:prstGeom>
        </p:spPr>
      </p:pic>
      <p:sp>
        <p:nvSpPr>
          <p:cNvPr id="43565046" name="Textplatzhalter 7"/>
          <p:cNvSpPr>
            <a:spLocks noGrp="1"/>
          </p:cNvSpPr>
          <p:nvPr>
            <p:ph type="body" sz="quarter" idx="13" hasCustomPrompt="1"/>
          </p:nvPr>
        </p:nvSpPr>
        <p:spPr bwMode="auto"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/>
              <a:buNone/>
              <a:defRPr sz="2400" b="1">
                <a:solidFill>
                  <a:schemeClr val="tx1"/>
                </a:solidFill>
                <a:latin typeface="Roboto"/>
                <a:ea typeface="Roboto"/>
              </a:defRPr>
            </a:lvl1pPr>
            <a:lvl2pPr>
              <a:defRPr sz="24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Ablauf eines Testskriptes</a:t>
            </a:r>
            <a:endParaRPr/>
          </a:p>
        </p:txBody>
      </p:sp>
      <p:sp>
        <p:nvSpPr>
          <p:cNvPr id="1440222583" name="Textplatzhalter 7"/>
          <p:cNvSpPr>
            <a:spLocks noGrp="1"/>
          </p:cNvSpPr>
          <p:nvPr>
            <p:ph type="body" sz="quarter" idx="11"/>
          </p:nvPr>
        </p:nvSpPr>
        <p:spPr bwMode="auto">
          <a:xfrm>
            <a:off x="192087" y="2060573"/>
            <a:ext cx="5795961" cy="428466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latin typeface="Roboto"/>
                <a:ea typeface="Roboto"/>
              </a:defRPr>
            </a:lvl1pPr>
            <a:lvl2pPr>
              <a:defRPr sz="24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>
              <a:defRPr/>
            </a:pPr>
            <a:r>
              <a:rPr lang="de-DE" sz="20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Laden von Parametersätzen, abhängig von Szenario und Fahrzeug</a:t>
            </a:r>
            <a:endParaRPr sz="2000"/>
          </a:p>
          <a:p>
            <a:pPr>
              <a:defRPr/>
            </a:pPr>
            <a:r>
              <a:rPr lang="de-DE" sz="20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Umgebungsklasse stellt definierte Anfangszustände durch Laden von Fahrzeugparametern und Initialisierung der Simulation her</a:t>
            </a:r>
            <a:endParaRPr sz="2000"/>
          </a:p>
          <a:p>
            <a:pPr>
              <a:defRPr/>
            </a:pPr>
            <a:r>
              <a:rPr lang="de-DE" sz="20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Jedes Szenario existiert als eigene Testklasse</a:t>
            </a:r>
            <a:endParaRPr sz="2000"/>
          </a:p>
          <a:p>
            <a:pPr>
              <a:defRPr/>
            </a:pPr>
            <a:r>
              <a:rPr lang="de-DE" sz="20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Testrunner</a:t>
            </a:r>
            <a:r>
              <a:rPr lang="de-DE" sz="20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 führt Test Suite aus, sorgt für korrekten Ablauf von Setup- und </a:t>
            </a:r>
            <a:r>
              <a:rPr lang="de-DE" sz="20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Teardown</a:t>
            </a:r>
            <a:r>
              <a:rPr lang="de-DE" sz="20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-Funktionen und erstellt Testbericht</a:t>
            </a:r>
            <a:endParaRPr sz="2000"/>
          </a:p>
          <a:p>
            <a:pPr>
              <a:defRPr/>
            </a:pPr>
            <a:r>
              <a:rPr lang="de-DE" sz="20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KPIs werden dynamisch vor Ausführung einer Simulation geladen</a:t>
            </a:r>
            <a:endParaRPr sz="20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_rels/theme3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TUC Startfolie">
  <a:themeElements>
    <a:clrScheme name="ETIT">
      <a:dk1>
        <a:srgbClr val="000000"/>
      </a:dk1>
      <a:lt1>
        <a:srgbClr val="FFFFFF"/>
      </a:lt1>
      <a:dk2>
        <a:srgbClr val="7F7F7F"/>
      </a:dk2>
      <a:lt2>
        <a:srgbClr val="FFFFFF"/>
      </a:lt2>
      <a:accent1>
        <a:srgbClr val="005F50"/>
      </a:accent1>
      <a:accent2>
        <a:srgbClr val="E4032D"/>
      </a:accent2>
      <a:accent3>
        <a:srgbClr val="00C6A7"/>
      </a:accent3>
      <a:accent4>
        <a:srgbClr val="F2F2F2"/>
      </a:accent4>
      <a:accent5>
        <a:srgbClr val="00B0F0"/>
      </a:accent5>
      <a:accent6>
        <a:srgbClr val="00322A"/>
      </a:accent6>
      <a:hlink>
        <a:srgbClr val="005F50"/>
      </a:hlink>
      <a:folHlink>
        <a:srgbClr val="00AC8F"/>
      </a:folHlink>
    </a:clrScheme>
    <a:fontScheme name="4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Larissa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>
    <a:extraClrScheme>
      <a:clrScheme name="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TUC Folgefolien 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3.xml><?xml version="1.0" encoding="utf-8"?>
<a:theme xmlns:a="http://schemas.openxmlformats.org/drawingml/2006/main" xmlns:r="http://schemas.openxmlformats.org/officeDocument/2006/relationships" xmlns:p="http://schemas.openxmlformats.org/presentation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Larissa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ONLYOFFICE/8.2.1.38</Application>
  <PresentationFormat>On-screen Show (4:3)</PresentationFormat>
  <Paragraphs>0</Paragraphs>
  <Slides>18</Slides>
  <Notes>18</Notes>
  <HiddenSlides>0</HiddenSlides>
  <MMClips>2</MMClips>
  <ScaleCrop>0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Theme 1</vt:lpstr>
      <vt:lpstr>Theme 2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Manager/>
  <Company>TU Chemnitz</Company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Startfolie</dc:title>
  <dc:subject/>
  <dc:creator>Jacob Müller</dc:creator>
  <cp:keywords/>
  <dc:description/>
  <cp:lastModifiedBy/>
  <cp:revision>9</cp:revision>
  <dcterms:created xsi:type="dcterms:W3CDTF">2021-10-01T12:12:13Z</dcterms:created>
  <dcterms:modified xsi:type="dcterms:W3CDTF">2024-11-21T00:48:48Z</dcterms:modified>
  <cp:category>Corporate Design der TU Chemnitz</cp:category>
</cp:coreProperties>
</file>