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>
        <p:scale>
          <a:sx n="100" d="100"/>
          <a:sy n="100" d="100"/>
        </p:scale>
        <p:origin x="276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D14986-6E57-4EC3-952C-00C022A46C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FA171C9-D949-4DE9-9D8D-7B83CBA4E6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94744D2-FCD9-4E0D-A1E6-3EB12B4EF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D56AC-462B-4DC1-9A92-3E0546AF802F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E7198D7-2AAA-484C-A0BE-95E36960C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FC583CF-43D9-4392-A4CD-1488870FE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CCD29-C24F-4095-910F-5F75EDB6C4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546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58A03E-2F4F-41F4-B41F-2CFCA75A9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BDF6599-7017-4410-B59A-CF8B725383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AD6F696-39A6-4124-BD1C-E8E61BB68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D56AC-462B-4DC1-9A92-3E0546AF802F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813391C-CD25-4C05-87AD-391DA0CF7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F733D76-E9C9-4027-904C-0782CFC6A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CCD29-C24F-4095-910F-5F75EDB6C4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599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01E1320-8BE8-41F4-8CF5-B38F6FA00F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C13EEAA-A39A-40B1-9E37-029A83FF95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4EEA0D2-EF6F-4304-9E99-617705284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D56AC-462B-4DC1-9A92-3E0546AF802F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8C4070F-15DC-4802-B9DA-A67283213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175FEDA-1735-4ACA-A19D-FA533EC21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CCD29-C24F-4095-910F-5F75EDB6C4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958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0E15A2-18E9-4077-A27F-348617490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B2C67F3-E10A-4511-8807-7C6FD1C668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90EDA55-EC7D-4511-AA21-A7926349E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D56AC-462B-4DC1-9A92-3E0546AF802F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DA612A6-B1BB-440A-A6E5-0570D6C83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FC5437D-CCDE-48DF-A0A8-AFE5AD63F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CCD29-C24F-4095-910F-5F75EDB6C4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119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41795E-87A9-4A64-9B96-871C2B402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A022DFC-128F-4DD9-BCD8-0C03FE45DB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5B4FD22-6769-4186-B504-5A4607DEB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D56AC-462B-4DC1-9A92-3E0546AF802F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C3CAB77-A142-41A7-A4FE-3E5508C31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FAB59E0-958D-49ED-AAF6-4B2AF6A1D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CCD29-C24F-4095-910F-5F75EDB6C4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807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BD0EC3-4EB0-4E30-8FA4-3168B6976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1A74E53-A6F7-4F6F-9CDF-9F98C2F4E5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97C0AD5-3E02-4344-926F-A519625EDE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FCD00C8-BAC6-4934-891C-9AB3EEE1D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D56AC-462B-4DC1-9A92-3E0546AF802F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B8E2681-EAB3-4806-B24D-03D1DE726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E15DFE8-27D2-4DA3-9E6E-648A4A49B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CCD29-C24F-4095-910F-5F75EDB6C4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136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DB55CC-6EA7-440C-AB2B-4C4DBDDE1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CF56936-4127-45E4-A8AC-F23CA12E07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3F16C5C-9DE3-4A5F-9834-ABCA2B07B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DF00F80-20BE-4F5D-AC7E-6BC0697AB3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A2D9EFF-9C24-4F5B-BA96-EEC192D7E3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9C520A7-6EA7-4C0C-8651-44FAC0132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D56AC-462B-4DC1-9A92-3E0546AF802F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412471B-9F39-4115-8393-5F33BFB3D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62D1F9C-A7C5-477A-B830-47BF54CB7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CCD29-C24F-4095-910F-5F75EDB6C4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719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A3A93D-EAA4-4BEA-96DB-D615682C8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D0E451F-1668-4A68-B7B1-1902B452B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D56AC-462B-4DC1-9A92-3E0546AF802F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0FEA478-AD06-4498-AA61-E2FE26DEB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3EB6ED5-60E4-40E0-BA14-DAB2845FF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CCD29-C24F-4095-910F-5F75EDB6C4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848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0C0D441-1D4E-40C7-B198-919CCF0C6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D56AC-462B-4DC1-9A92-3E0546AF802F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D0022C4-C6DD-48A3-B9A8-2E5BF9956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D7F26D7-0568-4F00-9019-94A516945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CCD29-C24F-4095-910F-5F75EDB6C4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838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E9CE4D-C363-4DD3-BD92-CBE9EBF0C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2D96372-51DC-41F7-8473-2138BC0D10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E2E7A02-50AE-4F57-B27F-2B07F487CF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35675DC-9147-4D71-828A-A2A5B7E0D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D56AC-462B-4DC1-9A92-3E0546AF802F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FDCBD1A-DF57-4688-A9BE-2F20C98F4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D6BE207-8964-435D-9C64-6CDA58164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CCD29-C24F-4095-910F-5F75EDB6C4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284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C872A4-E714-4F12-B801-EB5E56033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A9D4738-3DE3-4D90-809A-233E4F3FFE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21D3399-15DA-4481-8DD2-CDF2553502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FEEBD14-3FB5-4814-98E9-00161CF98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D56AC-462B-4DC1-9A92-3E0546AF802F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5363A39-2015-4639-A33E-30F6D45F4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2EE56A1-8474-4F5E-9B39-3FA7F8F3C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CCD29-C24F-4095-910F-5F75EDB6C4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706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614D3DE-82C7-49E3-90E6-01D228DFE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1B9FDE9-7F14-4664-BCAA-80F6EA8848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FAE6E10-C4D6-4DE7-8176-106F36DC63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7D56AC-462B-4DC1-9A92-3E0546AF802F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9E69FED-FE22-44F6-9CD8-D0B3F2F554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7CE6DA4-2D59-4839-BFCB-702DA37454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ECCD29-C24F-4095-910F-5F75EDB6C4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263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hteck: abgerundete Ecken 114">
            <a:extLst>
              <a:ext uri="{FF2B5EF4-FFF2-40B4-BE49-F238E27FC236}">
                <a16:creationId xmlns:a16="http://schemas.microsoft.com/office/drawing/2014/main" id="{9F062E40-2426-4AF0-ABB1-29D2BCAAF0CA}"/>
              </a:ext>
            </a:extLst>
          </p:cNvPr>
          <p:cNvSpPr/>
          <p:nvPr/>
        </p:nvSpPr>
        <p:spPr>
          <a:xfrm>
            <a:off x="986888" y="269005"/>
            <a:ext cx="10218223" cy="1517664"/>
          </a:xfrm>
          <a:prstGeom prst="roundRect">
            <a:avLst>
              <a:gd name="adj" fmla="val 5716"/>
            </a:avLst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hteck: abgerundete Ecken 108">
            <a:extLst>
              <a:ext uri="{FF2B5EF4-FFF2-40B4-BE49-F238E27FC236}">
                <a16:creationId xmlns:a16="http://schemas.microsoft.com/office/drawing/2014/main" id="{4DAE574B-320D-4D57-85ED-3B9F1D252518}"/>
              </a:ext>
            </a:extLst>
          </p:cNvPr>
          <p:cNvSpPr/>
          <p:nvPr/>
        </p:nvSpPr>
        <p:spPr>
          <a:xfrm>
            <a:off x="986889" y="1924642"/>
            <a:ext cx="10218224" cy="1517664"/>
          </a:xfrm>
          <a:prstGeom prst="roundRect">
            <a:avLst>
              <a:gd name="adj" fmla="val 3801"/>
            </a:avLst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hteck: abgerundete Ecken 83">
            <a:extLst>
              <a:ext uri="{FF2B5EF4-FFF2-40B4-BE49-F238E27FC236}">
                <a16:creationId xmlns:a16="http://schemas.microsoft.com/office/drawing/2014/main" id="{66E1A997-2497-4ED2-8DC9-8E81DCE0C670}"/>
              </a:ext>
            </a:extLst>
          </p:cNvPr>
          <p:cNvSpPr/>
          <p:nvPr/>
        </p:nvSpPr>
        <p:spPr>
          <a:xfrm>
            <a:off x="986888" y="3542105"/>
            <a:ext cx="10218223" cy="1517664"/>
          </a:xfrm>
          <a:prstGeom prst="roundRect">
            <a:avLst>
              <a:gd name="adj" fmla="val 4210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9" name="Rechteck: abgerundete Ecken 1048">
            <a:extLst>
              <a:ext uri="{FF2B5EF4-FFF2-40B4-BE49-F238E27FC236}">
                <a16:creationId xmlns:a16="http://schemas.microsoft.com/office/drawing/2014/main" id="{ED0A66EE-95F2-4F8F-8311-5092356E874E}"/>
              </a:ext>
            </a:extLst>
          </p:cNvPr>
          <p:cNvSpPr/>
          <p:nvPr/>
        </p:nvSpPr>
        <p:spPr>
          <a:xfrm>
            <a:off x="986887" y="5728335"/>
            <a:ext cx="10218223" cy="871931"/>
          </a:xfrm>
          <a:prstGeom prst="roundRect">
            <a:avLst>
              <a:gd name="adj" fmla="val 9020"/>
            </a:avLst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FF4995B0-7C79-413F-92E7-2601563F0F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3942" y="3766353"/>
            <a:ext cx="777736" cy="777736"/>
          </a:xfr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FEC9E78A-D509-42B6-B726-D30881AE7A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613" y="3766353"/>
            <a:ext cx="671186" cy="777736"/>
          </a:xfrm>
          <a:prstGeom prst="rect">
            <a:avLst/>
          </a:prstGeom>
        </p:spPr>
      </p:pic>
      <p:pic>
        <p:nvPicPr>
          <p:cNvPr id="1026" name="Picture 2" descr="ActiveMQ vs Kafka vs RabbitMQ | What are the differences?">
            <a:extLst>
              <a:ext uri="{FF2B5EF4-FFF2-40B4-BE49-F238E27FC236}">
                <a16:creationId xmlns:a16="http://schemas.microsoft.com/office/drawing/2014/main" id="{2FAA3F72-D847-4C5F-9162-57A54C50A5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6611" y="3705904"/>
            <a:ext cx="898634" cy="898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ree Node Js Icon of Flat style - Available in SVG, PNG, EPS, AI &amp;amp; Icon  fonts">
            <a:extLst>
              <a:ext uri="{FF2B5EF4-FFF2-40B4-BE49-F238E27FC236}">
                <a16:creationId xmlns:a16="http://schemas.microsoft.com/office/drawing/2014/main" id="{836B6B34-7CAA-424C-85D5-A1B7A18008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3365" y="3689092"/>
            <a:ext cx="903973" cy="903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B4CD1B97-347D-41F4-8777-51943C606F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3705" y="2166691"/>
            <a:ext cx="731886" cy="725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GitHub - devopyio/zabbix-alertmanager: Fully automated Zabbix and Prometheus  Alertmanager integration">
            <a:extLst>
              <a:ext uri="{FF2B5EF4-FFF2-40B4-BE49-F238E27FC236}">
                <a16:creationId xmlns:a16="http://schemas.microsoft.com/office/drawing/2014/main" id="{D37F9D2C-B6E0-4F0D-81C0-C1F5676000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8300" y="2166691"/>
            <a:ext cx="731887" cy="731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Checkmk in Grafana integrieren">
            <a:extLst>
              <a:ext uri="{FF2B5EF4-FFF2-40B4-BE49-F238E27FC236}">
                <a16:creationId xmlns:a16="http://schemas.microsoft.com/office/drawing/2014/main" id="{7D836257-2E02-4241-9826-CF55014AD7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6425" y="454397"/>
            <a:ext cx="731887" cy="731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80C79C16-5447-478E-9BC2-65527AD4E5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2144" y="5832892"/>
            <a:ext cx="695712" cy="717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Inhaltsplatzhalter 4">
            <a:extLst>
              <a:ext uri="{FF2B5EF4-FFF2-40B4-BE49-F238E27FC236}">
                <a16:creationId xmlns:a16="http://schemas.microsoft.com/office/drawing/2014/main" id="{C4A8B8FB-DB83-4461-9410-35A90D5449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6223" y="2166691"/>
            <a:ext cx="731887" cy="731887"/>
          </a:xfrm>
          <a:prstGeom prst="rect">
            <a:avLst/>
          </a:prstGeom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DE98A38A-8D1C-46BB-952E-DDF5F37E15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0718" y="2130846"/>
            <a:ext cx="1079709" cy="953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Verbinder: gekrümmt 23">
            <a:extLst>
              <a:ext uri="{FF2B5EF4-FFF2-40B4-BE49-F238E27FC236}">
                <a16:creationId xmlns:a16="http://schemas.microsoft.com/office/drawing/2014/main" id="{E96FD285-3AB7-437C-8993-E42FA0AFA79F}"/>
              </a:ext>
            </a:extLst>
          </p:cNvPr>
          <p:cNvCxnSpPr>
            <a:stCxn id="1026" idx="0"/>
            <a:endCxn id="1030" idx="1"/>
          </p:cNvCxnSpPr>
          <p:nvPr/>
        </p:nvCxnSpPr>
        <p:spPr>
          <a:xfrm rot="5400000" flipH="1" flipV="1">
            <a:off x="4451586" y="2653786"/>
            <a:ext cx="1176461" cy="92777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0B5A8A8F-CAC7-430E-97C2-B5EE1843ABEC}"/>
              </a:ext>
            </a:extLst>
          </p:cNvPr>
          <p:cNvCxnSpPr>
            <a:stCxn id="5" idx="3"/>
            <a:endCxn id="1026" idx="1"/>
          </p:cNvCxnSpPr>
          <p:nvPr/>
        </p:nvCxnSpPr>
        <p:spPr>
          <a:xfrm>
            <a:off x="3491678" y="4155221"/>
            <a:ext cx="6349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39713FDD-2C79-4A4C-ABBA-423B21D9FE4E}"/>
              </a:ext>
            </a:extLst>
          </p:cNvPr>
          <p:cNvCxnSpPr>
            <a:stCxn id="10" idx="3"/>
            <a:endCxn id="5" idx="1"/>
          </p:cNvCxnSpPr>
          <p:nvPr/>
        </p:nvCxnSpPr>
        <p:spPr>
          <a:xfrm>
            <a:off x="2052799" y="4155221"/>
            <a:ext cx="6611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7" name="Gerade Verbindung mit Pfeil 1026">
            <a:extLst>
              <a:ext uri="{FF2B5EF4-FFF2-40B4-BE49-F238E27FC236}">
                <a16:creationId xmlns:a16="http://schemas.microsoft.com/office/drawing/2014/main" id="{074327D6-9374-4AD8-97C0-D77BE04C71FA}"/>
              </a:ext>
            </a:extLst>
          </p:cNvPr>
          <p:cNvCxnSpPr>
            <a:stCxn id="1032" idx="3"/>
            <a:endCxn id="19" idx="1"/>
          </p:cNvCxnSpPr>
          <p:nvPr/>
        </p:nvCxnSpPr>
        <p:spPr>
          <a:xfrm>
            <a:off x="7710187" y="2532635"/>
            <a:ext cx="7460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3" name="Gerade Verbindung mit Pfeil 1032">
            <a:extLst>
              <a:ext uri="{FF2B5EF4-FFF2-40B4-BE49-F238E27FC236}">
                <a16:creationId xmlns:a16="http://schemas.microsoft.com/office/drawing/2014/main" id="{D234A66B-D3A6-4CAD-9D3B-89A0BF59143B}"/>
              </a:ext>
            </a:extLst>
          </p:cNvPr>
          <p:cNvCxnSpPr>
            <a:cxnSpLocks/>
            <a:stCxn id="19" idx="3"/>
          </p:cNvCxnSpPr>
          <p:nvPr/>
        </p:nvCxnSpPr>
        <p:spPr>
          <a:xfrm flipV="1">
            <a:off x="9188110" y="2529443"/>
            <a:ext cx="713745" cy="3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3" name="Verbinder: gekrümmt 1042">
            <a:extLst>
              <a:ext uri="{FF2B5EF4-FFF2-40B4-BE49-F238E27FC236}">
                <a16:creationId xmlns:a16="http://schemas.microsoft.com/office/drawing/2014/main" id="{4CD89F16-AAC9-469F-AB85-EF26C65897EB}"/>
              </a:ext>
            </a:extLst>
          </p:cNvPr>
          <p:cNvCxnSpPr>
            <a:cxnSpLocks/>
            <a:stCxn id="1030" idx="0"/>
            <a:endCxn id="1038" idx="1"/>
          </p:cNvCxnSpPr>
          <p:nvPr/>
        </p:nvCxnSpPr>
        <p:spPr>
          <a:xfrm rot="5400000" flipH="1" flipV="1">
            <a:off x="5749861" y="940128"/>
            <a:ext cx="1346350" cy="110677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1" name="Rechteck: abgerundete Ecken 1050">
            <a:extLst>
              <a:ext uri="{FF2B5EF4-FFF2-40B4-BE49-F238E27FC236}">
                <a16:creationId xmlns:a16="http://schemas.microsoft.com/office/drawing/2014/main" id="{AD3CA721-C01F-408E-8330-3893ED85A1DA}"/>
              </a:ext>
            </a:extLst>
          </p:cNvPr>
          <p:cNvSpPr/>
          <p:nvPr/>
        </p:nvSpPr>
        <p:spPr>
          <a:xfrm>
            <a:off x="2395412" y="5859942"/>
            <a:ext cx="1409700" cy="60871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history-</a:t>
            </a:r>
            <a:r>
              <a:rPr lang="en-US" dirty="0" err="1"/>
              <a:t>db</a:t>
            </a:r>
            <a:endParaRPr lang="en-US" dirty="0"/>
          </a:p>
        </p:txBody>
      </p:sp>
      <p:sp>
        <p:nvSpPr>
          <p:cNvPr id="60" name="Rechteck: abgerundete Ecken 59">
            <a:extLst>
              <a:ext uri="{FF2B5EF4-FFF2-40B4-BE49-F238E27FC236}">
                <a16:creationId xmlns:a16="http://schemas.microsoft.com/office/drawing/2014/main" id="{DC66D314-DCEB-4E80-96F0-4F80A946062B}"/>
              </a:ext>
            </a:extLst>
          </p:cNvPr>
          <p:cNvSpPr/>
          <p:nvPr/>
        </p:nvSpPr>
        <p:spPr>
          <a:xfrm>
            <a:off x="5384540" y="5859942"/>
            <a:ext cx="1409700" cy="60871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script-</a:t>
            </a:r>
            <a:r>
              <a:rPr lang="en-US" dirty="0" err="1"/>
              <a:t>db</a:t>
            </a:r>
            <a:endParaRPr lang="en-US" dirty="0"/>
          </a:p>
        </p:txBody>
      </p:sp>
      <p:cxnSp>
        <p:nvCxnSpPr>
          <p:cNvPr id="1053" name="Gerader Verbinder 1052">
            <a:extLst>
              <a:ext uri="{FF2B5EF4-FFF2-40B4-BE49-F238E27FC236}">
                <a16:creationId xmlns:a16="http://schemas.microsoft.com/office/drawing/2014/main" id="{B4C910CC-0F10-4FF5-8A55-F563484795B4}"/>
              </a:ext>
            </a:extLst>
          </p:cNvPr>
          <p:cNvCxnSpPr/>
          <p:nvPr/>
        </p:nvCxnSpPr>
        <p:spPr>
          <a:xfrm>
            <a:off x="2052799" y="5832892"/>
            <a:ext cx="0" cy="6087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DEA64110-88D5-40A9-93FF-260BF2DDFB15}"/>
              </a:ext>
            </a:extLst>
          </p:cNvPr>
          <p:cNvCxnSpPr>
            <a:cxnSpLocks/>
            <a:stCxn id="79" idx="2"/>
          </p:cNvCxnSpPr>
          <p:nvPr/>
        </p:nvCxnSpPr>
        <p:spPr>
          <a:xfrm>
            <a:off x="3100262" y="4971616"/>
            <a:ext cx="0" cy="691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Gerade Verbindung mit Pfeil 70">
            <a:extLst>
              <a:ext uri="{FF2B5EF4-FFF2-40B4-BE49-F238E27FC236}">
                <a16:creationId xmlns:a16="http://schemas.microsoft.com/office/drawing/2014/main" id="{9781BFD7-0A3A-4F5B-99EF-8CB284A81D18}"/>
              </a:ext>
            </a:extLst>
          </p:cNvPr>
          <p:cNvCxnSpPr>
            <a:cxnSpLocks/>
            <a:stCxn id="93" idx="2"/>
          </p:cNvCxnSpPr>
          <p:nvPr/>
        </p:nvCxnSpPr>
        <p:spPr>
          <a:xfrm>
            <a:off x="6085352" y="4971616"/>
            <a:ext cx="0" cy="691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hteck: abgerundete Ecken 76">
            <a:extLst>
              <a:ext uri="{FF2B5EF4-FFF2-40B4-BE49-F238E27FC236}">
                <a16:creationId xmlns:a16="http://schemas.microsoft.com/office/drawing/2014/main" id="{7EEB3C7C-87BC-4E21-B66E-C3F9A3B76883}"/>
              </a:ext>
            </a:extLst>
          </p:cNvPr>
          <p:cNvSpPr/>
          <p:nvPr/>
        </p:nvSpPr>
        <p:spPr>
          <a:xfrm>
            <a:off x="1196181" y="4629262"/>
            <a:ext cx="1034811" cy="34595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frontend</a:t>
            </a:r>
          </a:p>
        </p:txBody>
      </p:sp>
      <p:sp>
        <p:nvSpPr>
          <p:cNvPr id="79" name="Rechteck: abgerundete Ecken 78">
            <a:extLst>
              <a:ext uri="{FF2B5EF4-FFF2-40B4-BE49-F238E27FC236}">
                <a16:creationId xmlns:a16="http://schemas.microsoft.com/office/drawing/2014/main" id="{B6943373-4E4E-454E-B206-AE8DCACF694E}"/>
              </a:ext>
            </a:extLst>
          </p:cNvPr>
          <p:cNvSpPr/>
          <p:nvPr/>
        </p:nvSpPr>
        <p:spPr>
          <a:xfrm>
            <a:off x="2582857" y="4625658"/>
            <a:ext cx="1034810" cy="34595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supplier</a:t>
            </a:r>
          </a:p>
        </p:txBody>
      </p:sp>
      <p:cxnSp>
        <p:nvCxnSpPr>
          <p:cNvPr id="89" name="Gerade Verbindung mit Pfeil 88">
            <a:extLst>
              <a:ext uri="{FF2B5EF4-FFF2-40B4-BE49-F238E27FC236}">
                <a16:creationId xmlns:a16="http://schemas.microsoft.com/office/drawing/2014/main" id="{6A29C554-D9F6-4BDE-A8E0-EB35E3D6626A}"/>
              </a:ext>
            </a:extLst>
          </p:cNvPr>
          <p:cNvCxnSpPr>
            <a:cxnSpLocks/>
            <a:endCxn id="1028" idx="1"/>
          </p:cNvCxnSpPr>
          <p:nvPr/>
        </p:nvCxnSpPr>
        <p:spPr>
          <a:xfrm>
            <a:off x="4827085" y="4141079"/>
            <a:ext cx="8062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hteck: abgerundete Ecken 92">
            <a:extLst>
              <a:ext uri="{FF2B5EF4-FFF2-40B4-BE49-F238E27FC236}">
                <a16:creationId xmlns:a16="http://schemas.microsoft.com/office/drawing/2014/main" id="{BF94C3B1-B1B9-4C4E-890E-90BC1FE5FCE5}"/>
              </a:ext>
            </a:extLst>
          </p:cNvPr>
          <p:cNvSpPr/>
          <p:nvPr/>
        </p:nvSpPr>
        <p:spPr>
          <a:xfrm>
            <a:off x="5503705" y="4625658"/>
            <a:ext cx="1163294" cy="34595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consumer</a:t>
            </a:r>
          </a:p>
        </p:txBody>
      </p:sp>
      <p:cxnSp>
        <p:nvCxnSpPr>
          <p:cNvPr id="99" name="Gerade Verbindung mit Pfeil 98">
            <a:extLst>
              <a:ext uri="{FF2B5EF4-FFF2-40B4-BE49-F238E27FC236}">
                <a16:creationId xmlns:a16="http://schemas.microsoft.com/office/drawing/2014/main" id="{34975B79-67BB-4B98-A332-9669C8349606}"/>
              </a:ext>
            </a:extLst>
          </p:cNvPr>
          <p:cNvCxnSpPr>
            <a:cxnSpLocks/>
            <a:stCxn id="1030" idx="3"/>
            <a:endCxn id="1032" idx="1"/>
          </p:cNvCxnSpPr>
          <p:nvPr/>
        </p:nvCxnSpPr>
        <p:spPr>
          <a:xfrm>
            <a:off x="6235591" y="2529443"/>
            <a:ext cx="742709" cy="3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hteck: abgerundete Ecken 109">
            <a:extLst>
              <a:ext uri="{FF2B5EF4-FFF2-40B4-BE49-F238E27FC236}">
                <a16:creationId xmlns:a16="http://schemas.microsoft.com/office/drawing/2014/main" id="{7B6FD5A3-72E7-48AA-9C72-80E8FEA609FF}"/>
              </a:ext>
            </a:extLst>
          </p:cNvPr>
          <p:cNvSpPr/>
          <p:nvPr/>
        </p:nvSpPr>
        <p:spPr>
          <a:xfrm>
            <a:off x="5189645" y="2967910"/>
            <a:ext cx="1379056" cy="34595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prometheus</a:t>
            </a:r>
            <a:endParaRPr lang="en-US" dirty="0"/>
          </a:p>
        </p:txBody>
      </p:sp>
      <p:sp>
        <p:nvSpPr>
          <p:cNvPr id="111" name="Rechteck: abgerundete Ecken 110">
            <a:extLst>
              <a:ext uri="{FF2B5EF4-FFF2-40B4-BE49-F238E27FC236}">
                <a16:creationId xmlns:a16="http://schemas.microsoft.com/office/drawing/2014/main" id="{96B93DFA-5390-4D38-8582-BCBDCB763762}"/>
              </a:ext>
            </a:extLst>
          </p:cNvPr>
          <p:cNvSpPr/>
          <p:nvPr/>
        </p:nvSpPr>
        <p:spPr>
          <a:xfrm>
            <a:off x="6718249" y="2964457"/>
            <a:ext cx="1251988" cy="34595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Alert-man.</a:t>
            </a:r>
          </a:p>
        </p:txBody>
      </p:sp>
      <p:sp>
        <p:nvSpPr>
          <p:cNvPr id="112" name="Rechteck: abgerundete Ecken 111">
            <a:extLst>
              <a:ext uri="{FF2B5EF4-FFF2-40B4-BE49-F238E27FC236}">
                <a16:creationId xmlns:a16="http://schemas.microsoft.com/office/drawing/2014/main" id="{43D46EC5-6C62-4361-B78F-50EEEE726FE4}"/>
              </a:ext>
            </a:extLst>
          </p:cNvPr>
          <p:cNvSpPr/>
          <p:nvPr/>
        </p:nvSpPr>
        <p:spPr>
          <a:xfrm>
            <a:off x="8449148" y="2973269"/>
            <a:ext cx="746036" cy="34595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proxy</a:t>
            </a:r>
          </a:p>
        </p:txBody>
      </p:sp>
      <p:sp>
        <p:nvSpPr>
          <p:cNvPr id="113" name="Rechteck: abgerundete Ecken 112">
            <a:extLst>
              <a:ext uri="{FF2B5EF4-FFF2-40B4-BE49-F238E27FC236}">
                <a16:creationId xmlns:a16="http://schemas.microsoft.com/office/drawing/2014/main" id="{E4C5298E-7E79-4E66-8AE8-413E8FB86DAF}"/>
              </a:ext>
            </a:extLst>
          </p:cNvPr>
          <p:cNvSpPr/>
          <p:nvPr/>
        </p:nvSpPr>
        <p:spPr>
          <a:xfrm>
            <a:off x="10097068" y="2964457"/>
            <a:ext cx="832790" cy="34595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scaler</a:t>
            </a:r>
          </a:p>
        </p:txBody>
      </p:sp>
      <p:sp>
        <p:nvSpPr>
          <p:cNvPr id="116" name="Rechteck: abgerundete Ecken 115">
            <a:extLst>
              <a:ext uri="{FF2B5EF4-FFF2-40B4-BE49-F238E27FC236}">
                <a16:creationId xmlns:a16="http://schemas.microsoft.com/office/drawing/2014/main" id="{4951D428-536C-4CC7-AAB3-890A1CDBF8C5}"/>
              </a:ext>
            </a:extLst>
          </p:cNvPr>
          <p:cNvSpPr/>
          <p:nvPr/>
        </p:nvSpPr>
        <p:spPr>
          <a:xfrm>
            <a:off x="1381613" y="613216"/>
            <a:ext cx="2225724" cy="767847"/>
          </a:xfrm>
          <a:prstGeom prst="roundRect">
            <a:avLst>
              <a:gd name="adj" fmla="val 6344"/>
            </a:avLst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Monitoring Layer</a:t>
            </a:r>
          </a:p>
        </p:txBody>
      </p:sp>
      <p:sp>
        <p:nvSpPr>
          <p:cNvPr id="118" name="Rechteck: abgerundete Ecken 117">
            <a:extLst>
              <a:ext uri="{FF2B5EF4-FFF2-40B4-BE49-F238E27FC236}">
                <a16:creationId xmlns:a16="http://schemas.microsoft.com/office/drawing/2014/main" id="{93252780-E4DD-4D68-823E-C7E9129C05D0}"/>
              </a:ext>
            </a:extLst>
          </p:cNvPr>
          <p:cNvSpPr/>
          <p:nvPr/>
        </p:nvSpPr>
        <p:spPr>
          <a:xfrm>
            <a:off x="6819556" y="1305767"/>
            <a:ext cx="1045627" cy="34595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Grafana</a:t>
            </a:r>
          </a:p>
        </p:txBody>
      </p:sp>
      <p:sp>
        <p:nvSpPr>
          <p:cNvPr id="120" name="Rechteck: abgerundete Ecken 119">
            <a:extLst>
              <a:ext uri="{FF2B5EF4-FFF2-40B4-BE49-F238E27FC236}">
                <a16:creationId xmlns:a16="http://schemas.microsoft.com/office/drawing/2014/main" id="{40B299D3-1975-47F4-8446-8D17831BCDB4}"/>
              </a:ext>
            </a:extLst>
          </p:cNvPr>
          <p:cNvSpPr/>
          <p:nvPr/>
        </p:nvSpPr>
        <p:spPr>
          <a:xfrm>
            <a:off x="1381613" y="2308025"/>
            <a:ext cx="2225724" cy="767847"/>
          </a:xfrm>
          <a:prstGeom prst="roundRect">
            <a:avLst>
              <a:gd name="adj" fmla="val 6344"/>
            </a:avLst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Scaling Layer</a:t>
            </a:r>
          </a:p>
        </p:txBody>
      </p:sp>
      <p:sp>
        <p:nvSpPr>
          <p:cNvPr id="121" name="Rechteck: abgerundete Ecken 120">
            <a:extLst>
              <a:ext uri="{FF2B5EF4-FFF2-40B4-BE49-F238E27FC236}">
                <a16:creationId xmlns:a16="http://schemas.microsoft.com/office/drawing/2014/main" id="{70BA7319-341C-4195-9531-3FBE67194EF4}"/>
              </a:ext>
            </a:extLst>
          </p:cNvPr>
          <p:cNvSpPr/>
          <p:nvPr/>
        </p:nvSpPr>
        <p:spPr>
          <a:xfrm>
            <a:off x="8432120" y="3918115"/>
            <a:ext cx="2225724" cy="767847"/>
          </a:xfrm>
          <a:prstGeom prst="roundRect">
            <a:avLst>
              <a:gd name="adj" fmla="val 6344"/>
            </a:avLst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Processing Layer</a:t>
            </a:r>
          </a:p>
        </p:txBody>
      </p:sp>
      <p:sp>
        <p:nvSpPr>
          <p:cNvPr id="122" name="Rechteck: abgerundete Ecken 121">
            <a:extLst>
              <a:ext uri="{FF2B5EF4-FFF2-40B4-BE49-F238E27FC236}">
                <a16:creationId xmlns:a16="http://schemas.microsoft.com/office/drawing/2014/main" id="{677259B6-FFDA-4660-97A4-6D6F98CA232A}"/>
              </a:ext>
            </a:extLst>
          </p:cNvPr>
          <p:cNvSpPr/>
          <p:nvPr/>
        </p:nvSpPr>
        <p:spPr>
          <a:xfrm>
            <a:off x="8432120" y="5922284"/>
            <a:ext cx="2225724" cy="539026"/>
          </a:xfrm>
          <a:prstGeom prst="roundRect">
            <a:avLst>
              <a:gd name="adj" fmla="val 6344"/>
            </a:avLst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Persistence Layer</a:t>
            </a:r>
          </a:p>
        </p:txBody>
      </p:sp>
    </p:spTree>
    <p:extLst>
      <p:ext uri="{BB962C8B-B14F-4D97-AF65-F5344CB8AC3E}">
        <p14:creationId xmlns:p14="http://schemas.microsoft.com/office/powerpoint/2010/main" val="11641178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</Words>
  <Application>Microsoft Office PowerPoint</Application>
  <PresentationFormat>Breitbild</PresentationFormat>
  <Paragraphs>14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Hoffmann, Silas</dc:creator>
  <cp:lastModifiedBy>Hoffmann, Silas</cp:lastModifiedBy>
  <cp:revision>8</cp:revision>
  <dcterms:created xsi:type="dcterms:W3CDTF">2021-06-11T16:07:16Z</dcterms:created>
  <dcterms:modified xsi:type="dcterms:W3CDTF">2021-06-11T17:16:15Z</dcterms:modified>
</cp:coreProperties>
</file>