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9"/>
    <p:restoredTop sz="94676"/>
  </p:normalViewPr>
  <p:slideViewPr>
    <p:cSldViewPr snapToGrid="0">
      <p:cViewPr varScale="1">
        <p:scale>
          <a:sx n="102" d="100"/>
          <a:sy n="102" d="100"/>
        </p:scale>
        <p:origin x="21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2615-7FB3-224C-B75C-D6401E1E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14FAD-FA82-FECE-F7AF-7721E0DC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EEAF-E5D9-A899-0CE8-8B1C6FB3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9C9A-60E5-8F47-F865-2B1A28DD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6E04-8F68-B495-80E6-6684F0AC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93A-52DD-214C-E701-A126A00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74B1-0C98-4D39-3B12-8F6F28C2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94CA-25EE-7869-770C-92E06FF9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00A2-E91C-C280-02AC-CC1339BE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406A-E1CE-3A7C-A742-C2932D3C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0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85125-6A0B-FC0C-F76A-93C4DC3FD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3250A-1478-93DB-7453-D9D791CF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8012-4F50-5D43-87CC-4855ED5F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25A2-EF8D-8739-A24D-95359B14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688C-83AB-E8FA-F3A6-11AD157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818-B61A-51DE-9E22-C1AF8734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803F-602E-71FE-3865-0CD1161E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39F3-6483-6722-1FE2-5534BDB7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A7C3-7974-14B5-CF01-24DE49E2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E784-2FA0-B167-6B18-7BD2C455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8BE4-FB60-BF0D-043D-78BD0FBC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88D1-D18F-1582-5C70-B253D6148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4BB0-7F74-A0CB-8FA6-73A74B71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F074-A576-D931-034F-2B651AD0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11B5-CB45-5C49-60E4-5A3AB2D3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8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A06A-7A1D-D66E-65A1-FDCE43E6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1576-E49B-B9A0-A90B-B44DCEE1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BE03-E9AD-A480-BB96-3542F219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4948-75EB-FD99-1CA8-55B0EB8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A41B3-F0B1-879C-E336-F3ECB1CB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4BDC-96D2-D0EB-C54D-22317E5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4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B719-A277-5683-DEE1-2661735D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5C5B-63CD-2C61-A5F0-435CA0BF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8C5C-5C4A-588B-DB59-522D0DBB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65AFB-7088-B5F9-A245-22187A70E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37716-FF1D-8B43-A7D3-B1BF569F5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46A66-ADBF-1F88-5465-78CCF7B9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28483-1D0F-C316-B28E-BB028AB1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EF4CE-8B07-8E33-BC1E-F113AA3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04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67F2-6343-2DC5-D531-38DA3C41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A1B6-491C-3B93-323B-E9C0192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16A06-2F8D-5510-A1FE-EB710BD8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FD5CF-6BEA-B7E1-E2BD-71569859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4BD92-1D30-3FC4-80C1-C8BAE56E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77D0-CAC1-DF1F-2809-FC8BA6BA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6733C-B848-9A06-ED80-F41D3AE6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5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EC17-DE52-6C10-1BE9-A5D214C8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E0FC-D72A-F00E-CBF4-2739EC2B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2826-487B-84DA-0D89-4FD4D46D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E8B80-4606-84B8-C2E1-AA7992F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1543-7C60-74AC-4ABD-DE270B2A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EC71-43AA-CCD8-7B0F-126E544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879F-1C62-6FBC-32EC-3220D206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FD8CA-AEDA-EE97-28DC-A7614D789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9399-F72B-AE9B-1D07-3CA04766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12D-0017-C87E-A478-B301793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7986-700E-744D-E6C7-137ECE2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F9FC-07CF-4687-1FD9-4AD52B02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7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8ED0E-6700-6078-78F8-5C11F547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2CD3-89AF-6597-B3B1-4D8B0B88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705A-2CC7-32FE-6F23-B9DFBFBC0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ECC2E-3C4B-2B40-A3EB-67FC2AB9AF0E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5B2D-4B0C-7052-AB01-34B2FECB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2F22-4198-8E74-B772-AA28F68F0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BFDBB-7257-B64D-AFFA-6FECD3769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14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DA1E29-9BA5-03E6-BAA4-BE4E7AACE71E}"/>
              </a:ext>
            </a:extLst>
          </p:cNvPr>
          <p:cNvSpPr/>
          <p:nvPr/>
        </p:nvSpPr>
        <p:spPr>
          <a:xfrm>
            <a:off x="2279736" y="3003115"/>
            <a:ext cx="851769" cy="85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B51B29-836E-86BD-5FE2-7EDB457EE4CD}"/>
              </a:ext>
            </a:extLst>
          </p:cNvPr>
          <p:cNvSpPr/>
          <p:nvPr/>
        </p:nvSpPr>
        <p:spPr>
          <a:xfrm>
            <a:off x="2536519" y="3259898"/>
            <a:ext cx="338202" cy="33820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352553-F2C3-C563-F8FD-C11519C12CED}"/>
              </a:ext>
            </a:extLst>
          </p:cNvPr>
          <p:cNvSpPr/>
          <p:nvPr/>
        </p:nvSpPr>
        <p:spPr>
          <a:xfrm>
            <a:off x="6317294" y="5018570"/>
            <a:ext cx="851769" cy="85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915FAB-0A99-7FA6-E3EB-6429B502D451}"/>
              </a:ext>
            </a:extLst>
          </p:cNvPr>
          <p:cNvSpPr/>
          <p:nvPr/>
        </p:nvSpPr>
        <p:spPr>
          <a:xfrm>
            <a:off x="6317294" y="1019216"/>
            <a:ext cx="851769" cy="85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9BA4B8-FE9B-AC74-4CA7-8DD8BFC8D525}"/>
              </a:ext>
            </a:extLst>
          </p:cNvPr>
          <p:cNvSpPr/>
          <p:nvPr/>
        </p:nvSpPr>
        <p:spPr>
          <a:xfrm>
            <a:off x="6574077" y="1275999"/>
            <a:ext cx="338202" cy="33820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4183E-C385-A86F-35AE-9EACAE18F65D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3006766" y="3730145"/>
            <a:ext cx="1307404" cy="1714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AB6260-A713-255B-3852-022DAD15A7B3}"/>
              </a:ext>
            </a:extLst>
          </p:cNvPr>
          <p:cNvCxnSpPr>
            <a:cxnSpLocks/>
            <a:stCxn id="4" idx="7"/>
            <a:endCxn id="18" idx="1"/>
          </p:cNvCxnSpPr>
          <p:nvPr/>
        </p:nvCxnSpPr>
        <p:spPr>
          <a:xfrm flipV="1">
            <a:off x="3006766" y="1443202"/>
            <a:ext cx="1317842" cy="1684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2D3766-887C-596D-9D9F-2B14887655D2}"/>
              </a:ext>
            </a:extLst>
          </p:cNvPr>
          <p:cNvSpPr txBox="1"/>
          <p:nvPr/>
        </p:nvSpPr>
        <p:spPr>
          <a:xfrm>
            <a:off x="6273976" y="605521"/>
            <a:ext cx="1083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noProof="1"/>
              <a:t>Infected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5A82D-F704-05CC-A88A-DCC59211AF69}"/>
              </a:ext>
            </a:extLst>
          </p:cNvPr>
          <p:cNvSpPr txBox="1"/>
          <p:nvPr/>
        </p:nvSpPr>
        <p:spPr>
          <a:xfrm>
            <a:off x="6163848" y="5981077"/>
            <a:ext cx="12411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noProof="1"/>
              <a:t>Removed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BA26C-77A5-D9B0-BF6C-E8FC59BAAFC0}"/>
              </a:ext>
            </a:extLst>
          </p:cNvPr>
          <p:cNvSpPr txBox="1"/>
          <p:nvPr/>
        </p:nvSpPr>
        <p:spPr>
          <a:xfrm>
            <a:off x="1963190" y="2428149"/>
            <a:ext cx="1484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noProof="1"/>
              <a:t>Susceptible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BAB95-6AEA-845E-F900-3C23CB5702B3}"/>
              </a:ext>
            </a:extLst>
          </p:cNvPr>
          <p:cNvSpPr/>
          <p:nvPr/>
        </p:nvSpPr>
        <p:spPr>
          <a:xfrm>
            <a:off x="4324608" y="852392"/>
            <a:ext cx="551146" cy="1181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508A37-2A39-8B83-45AB-E48374F82C39}"/>
              </a:ext>
            </a:extLst>
          </p:cNvPr>
          <p:cNvSpPr/>
          <p:nvPr/>
        </p:nvSpPr>
        <p:spPr>
          <a:xfrm>
            <a:off x="4314170" y="4853645"/>
            <a:ext cx="551146" cy="1181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ACD875-BCCE-51E3-68C2-FFE9CF75E41C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>
            <a:off x="4865316" y="5444455"/>
            <a:ext cx="1451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277D8-5B48-10BF-5411-13251D5AC175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 flipH="1">
            <a:off x="4589743" y="1870985"/>
            <a:ext cx="2153436" cy="298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E5966-9A0A-AA58-8644-A4B97BE711FA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>
            <a:off x="4875754" y="1443202"/>
            <a:ext cx="1441540" cy="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002DB5-206A-78D4-2346-0CF8294813A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5754" y="1143955"/>
            <a:ext cx="15662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73D9E2-19B8-8F69-2EDC-CED702558A3A}"/>
              </a:ext>
            </a:extLst>
          </p:cNvPr>
          <p:cNvSpPr/>
          <p:nvPr/>
        </p:nvSpPr>
        <p:spPr>
          <a:xfrm>
            <a:off x="6467605" y="2867846"/>
            <a:ext cx="551146" cy="11816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0DFE0-EC3C-0E2B-6096-1F7F27B17773}"/>
              </a:ext>
            </a:extLst>
          </p:cNvPr>
          <p:cNvCxnSpPr>
            <a:cxnSpLocks/>
            <a:stCxn id="4" idx="6"/>
            <a:endCxn id="49" idx="1"/>
          </p:cNvCxnSpPr>
          <p:nvPr/>
        </p:nvCxnSpPr>
        <p:spPr>
          <a:xfrm>
            <a:off x="3131505" y="3429000"/>
            <a:ext cx="3336100" cy="29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CBC577-F69C-5F2C-073F-1DAB15E46B66}"/>
              </a:ext>
            </a:extLst>
          </p:cNvPr>
          <p:cNvCxnSpPr>
            <a:cxnSpLocks/>
            <a:stCxn id="8" idx="4"/>
            <a:endCxn id="49" idx="0"/>
          </p:cNvCxnSpPr>
          <p:nvPr/>
        </p:nvCxnSpPr>
        <p:spPr>
          <a:xfrm flipH="1">
            <a:off x="6743178" y="1870985"/>
            <a:ext cx="1" cy="99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9C347-6717-360B-91FF-7C8E80D7E134}"/>
              </a:ext>
            </a:extLst>
          </p:cNvPr>
          <p:cNvCxnSpPr>
            <a:cxnSpLocks/>
            <a:stCxn id="49" idx="2"/>
            <a:endCxn id="6" idx="0"/>
          </p:cNvCxnSpPr>
          <p:nvPr/>
        </p:nvCxnSpPr>
        <p:spPr>
          <a:xfrm>
            <a:off x="6743178" y="4049465"/>
            <a:ext cx="1" cy="96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4E06CE-158D-8CA1-7C32-9D8670D82EC5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347309" y="1746246"/>
            <a:ext cx="2094724" cy="3142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4E942C-20A3-4A5E-4F46-7294BC728B42}"/>
              </a:ext>
            </a:extLst>
          </p:cNvPr>
          <p:cNvCxnSpPr>
            <a:cxnSpLocks/>
          </p:cNvCxnSpPr>
          <p:nvPr/>
        </p:nvCxnSpPr>
        <p:spPr>
          <a:xfrm flipH="1" flipV="1">
            <a:off x="3131505" y="3299018"/>
            <a:ext cx="3333229" cy="18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B176CD0-1FB0-EF0C-798D-F4096EEEF2C9}"/>
              </a:ext>
            </a:extLst>
          </p:cNvPr>
          <p:cNvSpPr txBox="1"/>
          <p:nvPr/>
        </p:nvSpPr>
        <p:spPr>
          <a:xfrm>
            <a:off x="5394671" y="8523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2CF313-2B7F-E6BC-9568-4F84DAED0605}"/>
              </a:ext>
            </a:extLst>
          </p:cNvPr>
          <p:cNvSpPr txBox="1"/>
          <p:nvPr/>
        </p:nvSpPr>
        <p:spPr>
          <a:xfrm>
            <a:off x="5394671" y="14355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07A91C-6947-C13B-7016-54CC0EA0DFBA}"/>
              </a:ext>
            </a:extLst>
          </p:cNvPr>
          <p:cNvSpPr txBox="1"/>
          <p:nvPr/>
        </p:nvSpPr>
        <p:spPr>
          <a:xfrm>
            <a:off x="3357589" y="18261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E8C9AA-E8D9-881B-5506-A8A65FAB00B8}"/>
              </a:ext>
            </a:extLst>
          </p:cNvPr>
          <p:cNvSpPr txBox="1"/>
          <p:nvPr/>
        </p:nvSpPr>
        <p:spPr>
          <a:xfrm>
            <a:off x="3198321" y="4534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1C323-4484-2DFC-E2C0-09E9390D1760}"/>
              </a:ext>
            </a:extLst>
          </p:cNvPr>
          <p:cNvSpPr txBox="1"/>
          <p:nvPr/>
        </p:nvSpPr>
        <p:spPr>
          <a:xfrm>
            <a:off x="4039211" y="28533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E8AA8B-2A14-13A7-70B6-DBC1382DA6B5}"/>
              </a:ext>
            </a:extLst>
          </p:cNvPr>
          <p:cNvSpPr txBox="1"/>
          <p:nvPr/>
        </p:nvSpPr>
        <p:spPr>
          <a:xfrm>
            <a:off x="4057964" y="35590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72F318-190B-0E36-9500-ABD1EC05EF7F}"/>
              </a:ext>
            </a:extLst>
          </p:cNvPr>
          <p:cNvSpPr txBox="1"/>
          <p:nvPr/>
        </p:nvSpPr>
        <p:spPr>
          <a:xfrm>
            <a:off x="5313395" y="55044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834610-317F-E352-E68A-17E121073731}"/>
              </a:ext>
            </a:extLst>
          </p:cNvPr>
          <p:cNvSpPr txBox="1"/>
          <p:nvPr/>
        </p:nvSpPr>
        <p:spPr>
          <a:xfrm>
            <a:off x="6860965" y="43412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34D242-F71F-7D7F-1A79-FFE40CBF166F}"/>
              </a:ext>
            </a:extLst>
          </p:cNvPr>
          <p:cNvSpPr txBox="1"/>
          <p:nvPr/>
        </p:nvSpPr>
        <p:spPr>
          <a:xfrm>
            <a:off x="6906756" y="2175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40944D-2029-5898-53A7-05FA17242CBE}"/>
              </a:ext>
            </a:extLst>
          </p:cNvPr>
          <p:cNvSpPr txBox="1"/>
          <p:nvPr/>
        </p:nvSpPr>
        <p:spPr>
          <a:xfrm>
            <a:off x="5479010" y="23071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83EDE89-7FE9-080D-98EF-22AED0FB3C4B}"/>
              </a:ext>
            </a:extLst>
          </p:cNvPr>
          <p:cNvSpPr txBox="1"/>
          <p:nvPr/>
        </p:nvSpPr>
        <p:spPr>
          <a:xfrm>
            <a:off x="6158072" y="26231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D5EDB2-91CC-AE7A-AEA8-858F78B97382}"/>
              </a:ext>
            </a:extLst>
          </p:cNvPr>
          <p:cNvSpPr txBox="1"/>
          <p:nvPr/>
        </p:nvSpPr>
        <p:spPr>
          <a:xfrm>
            <a:off x="3198321" y="332488"/>
            <a:ext cx="202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chemeClr val="accent1"/>
                </a:solidFill>
              </a:rPr>
              <a:t>Infection rate = 0,8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666A8-B48F-4798-72B0-466A5F6E195F}"/>
              </a:ext>
            </a:extLst>
          </p:cNvPr>
          <p:cNvSpPr txBox="1"/>
          <p:nvPr/>
        </p:nvSpPr>
        <p:spPr>
          <a:xfrm>
            <a:off x="3198321" y="6159010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chemeClr val="accent1"/>
                </a:solidFill>
              </a:rPr>
              <a:t>Human killed rate = 0,15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E55F88-7013-9D9D-15E7-F81E2183BFAB}"/>
              </a:ext>
            </a:extLst>
          </p:cNvPr>
          <p:cNvSpPr txBox="1"/>
          <p:nvPr/>
        </p:nvSpPr>
        <p:spPr>
          <a:xfrm>
            <a:off x="7214854" y="2948085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chemeClr val="accent1"/>
                </a:solidFill>
              </a:rPr>
              <a:t>Zombie killed </a:t>
            </a:r>
          </a:p>
          <a:p>
            <a:r>
              <a:rPr lang="de-DE" noProof="1">
                <a:solidFill>
                  <a:schemeClr val="accent1"/>
                </a:solidFill>
              </a:rPr>
              <a:t>rate = 0,05</a:t>
            </a:r>
          </a:p>
        </p:txBody>
      </p:sp>
    </p:spTree>
    <p:extLst>
      <p:ext uri="{BB962C8B-B14F-4D97-AF65-F5344CB8AC3E}">
        <p14:creationId xmlns:p14="http://schemas.microsoft.com/office/powerpoint/2010/main" val="273473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Ender, Robin</dc:creator>
  <cp:lastModifiedBy>Ender, Robin</cp:lastModifiedBy>
  <cp:revision>1</cp:revision>
  <dcterms:created xsi:type="dcterms:W3CDTF">2024-08-26T09:59:58Z</dcterms:created>
  <dcterms:modified xsi:type="dcterms:W3CDTF">2024-08-26T10:46:50Z</dcterms:modified>
</cp:coreProperties>
</file>