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2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4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0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3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8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46115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403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63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31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94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10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3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6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7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6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0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129281"/>
            <a:ext cx="2551461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8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73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82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821" y="1527818"/>
            <a:ext cx="7058358" cy="1513073"/>
          </a:xfrm>
        </p:spPr>
        <p:txBody>
          <a:bodyPr/>
          <a:lstStyle/>
          <a:p>
            <a:r>
              <a:rPr sz="4400" dirty="0">
                <a:solidFill>
                  <a:schemeClr val="tx1">
                    <a:lumMod val="65000"/>
                  </a:schemeClr>
                </a:solidFill>
              </a:rPr>
              <a:t>Case Study: Data-Driven Decision Making at </a:t>
            </a:r>
            <a:r>
              <a:rPr sz="4400" dirty="0" err="1">
                <a:solidFill>
                  <a:schemeClr val="tx1">
                    <a:lumMod val="65000"/>
                  </a:schemeClr>
                </a:solidFill>
              </a:rPr>
              <a:t>Blinkit</a:t>
            </a:r>
            <a:endParaRPr sz="44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2821" y="3429000"/>
            <a:ext cx="7344095" cy="861420"/>
          </a:xfrm>
        </p:spPr>
        <p:txBody>
          <a:bodyPr>
            <a:noAutofit/>
          </a:bodyPr>
          <a:lstStyle/>
          <a:p>
            <a:pPr algn="ctr"/>
            <a:r>
              <a:rPr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How </a:t>
            </a:r>
            <a:r>
              <a:rPr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Blinkit</a:t>
            </a:r>
            <a:r>
              <a:rPr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Uses Real-Time Data to Deliver Faster &amp; Smarter</a:t>
            </a:r>
            <a:endParaRPr lang="en-US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algn="ctr"/>
            <a:endParaRPr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Presented by: </a:t>
            </a:r>
            <a:r>
              <a:rPr lang="en-US" sz="2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deraiya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nandani</a:t>
            </a:r>
            <a:endParaRPr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Date: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20/06/2025</a:t>
            </a:r>
            <a:endParaRPr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837" y="1131144"/>
            <a:ext cx="7055380" cy="1400530"/>
          </a:xfrm>
        </p:spPr>
        <p:txBody>
          <a:bodyPr/>
          <a:lstStyle/>
          <a:p>
            <a:r>
              <a:rPr sz="4000" dirty="0"/>
              <a:t>About </a:t>
            </a:r>
            <a:r>
              <a:rPr sz="4000" dirty="0" err="1"/>
              <a:t>Blinkit</a:t>
            </a:r>
            <a:r>
              <a:rPr sz="4000" dirty="0"/>
              <a:t> &amp;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b="1" dirty="0"/>
              <a:t>About </a:t>
            </a:r>
            <a:r>
              <a:rPr b="1" dirty="0" err="1"/>
              <a:t>Blinkit</a:t>
            </a:r>
            <a:r>
              <a:rPr b="1" dirty="0"/>
              <a:t>:</a:t>
            </a:r>
          </a:p>
          <a:p>
            <a:r>
              <a:rPr sz="1800" dirty="0"/>
              <a:t>- Indian quick-commerce platform</a:t>
            </a:r>
          </a:p>
          <a:p>
            <a:r>
              <a:rPr sz="1800" dirty="0"/>
              <a:t>- Delivers groceries and essentials in under 10–20 minutes</a:t>
            </a:r>
          </a:p>
          <a:p>
            <a:pPr marL="0" indent="0">
              <a:buNone/>
            </a:pPr>
            <a:endParaRPr dirty="0"/>
          </a:p>
          <a:p>
            <a:r>
              <a:rPr b="1" dirty="0"/>
              <a:t>Problem/Challenge:</a:t>
            </a:r>
          </a:p>
          <a:p>
            <a:r>
              <a:rPr sz="1800" dirty="0"/>
              <a:t>- High competition (</a:t>
            </a:r>
            <a:r>
              <a:rPr sz="1800" dirty="0" err="1"/>
              <a:t>Zepto</a:t>
            </a:r>
            <a:r>
              <a:rPr sz="1800" dirty="0"/>
              <a:t>, Swiggy </a:t>
            </a:r>
            <a:r>
              <a:rPr sz="1800" dirty="0" err="1"/>
              <a:t>Instamart</a:t>
            </a:r>
            <a:r>
              <a:rPr sz="1800" dirty="0"/>
              <a:t>)</a:t>
            </a:r>
          </a:p>
          <a:p>
            <a:r>
              <a:rPr sz="1800" dirty="0"/>
              <a:t>- Need for ultra-fast delivery with optimized inventory and route planning</a:t>
            </a:r>
          </a:p>
          <a:p>
            <a:r>
              <a:rPr sz="1800" dirty="0"/>
              <a:t>- Improve customer satisfaction &amp; reduce delivery time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609594"/>
            <a:ext cx="7055380" cy="1071282"/>
          </a:xfrm>
        </p:spPr>
        <p:txBody>
          <a:bodyPr/>
          <a:lstStyle/>
          <a:p>
            <a:r>
              <a:rPr sz="4000" dirty="0"/>
              <a:t>Data Collected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/>
              <a:t>- User behavior: App activity, search history, order frequency</a:t>
            </a:r>
          </a:p>
          <a:p>
            <a:r>
              <a:rPr sz="1800" dirty="0"/>
              <a:t>- Location data: Real-time delivery address and rider location</a:t>
            </a:r>
          </a:p>
          <a:p>
            <a:r>
              <a:rPr sz="1800" dirty="0"/>
              <a:t>- Inventory data: Product availability at dark stores</a:t>
            </a:r>
          </a:p>
          <a:p>
            <a:r>
              <a:rPr sz="1800" dirty="0"/>
              <a:t>- Time patterns: Peak ordering times, delivery traffic data</a:t>
            </a:r>
          </a:p>
          <a:p>
            <a:r>
              <a:rPr sz="1800" dirty="0"/>
              <a:t>- Feedback data: Ratings, reviews, cancellation reason</a:t>
            </a:r>
            <a:r>
              <a:rPr dirty="0"/>
              <a:t>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dirty="0"/>
              <a:t>Techniques &amp;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6880790" cy="4195481"/>
          </a:xfrm>
        </p:spPr>
        <p:txBody>
          <a:bodyPr>
            <a:normAutofit/>
          </a:bodyPr>
          <a:lstStyle/>
          <a:p>
            <a:r>
              <a:rPr sz="1800" dirty="0"/>
              <a:t>- Predictive Analytics: Forecast demand by time and location</a:t>
            </a:r>
          </a:p>
          <a:p>
            <a:r>
              <a:rPr sz="1800" dirty="0"/>
              <a:t>- Machine Learning: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sz="1800" dirty="0"/>
              <a:t>  • Personalized product recommendations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sz="1800" dirty="0"/>
              <a:t>  • Smart pricing &amp; discounts</a:t>
            </a:r>
          </a:p>
          <a:p>
            <a:r>
              <a:rPr sz="1800" dirty="0"/>
              <a:t>- Geo-Analytics &amp; Route Optimization: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sz="1800" dirty="0"/>
              <a:t>  • Find fastest delivery routes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sz="1800" dirty="0"/>
              <a:t> • Assign nearest delivery partner</a:t>
            </a:r>
          </a:p>
          <a:p>
            <a:r>
              <a:rPr sz="1800" dirty="0"/>
              <a:t>- Real-time Dashboarding: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sz="1800" dirty="0"/>
              <a:t>  • Live monitoring of orders and dark store performance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dirty="0"/>
              <a:t>Impact on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/>
              <a:t>- Delivery time reduced to under 15 minutes in most zones</a:t>
            </a:r>
          </a:p>
          <a:p>
            <a:r>
              <a:rPr sz="1800" dirty="0"/>
              <a:t>- Order fulfillment rate &gt;95%</a:t>
            </a:r>
          </a:p>
          <a:p>
            <a:r>
              <a:rPr sz="1800" dirty="0"/>
              <a:t>- Increased customer retention due to reliability</a:t>
            </a:r>
          </a:p>
          <a:p>
            <a:r>
              <a:rPr sz="1800" dirty="0"/>
              <a:t>- Inventory waste reduced by predictive stocking</a:t>
            </a:r>
          </a:p>
          <a:p>
            <a:r>
              <a:rPr sz="1800" dirty="0"/>
              <a:t>- Boosted revenue through personalization and local offers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dirty="0"/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/>
              <a:t>- Data helps </a:t>
            </a:r>
            <a:r>
              <a:rPr sz="1800" dirty="0" err="1"/>
              <a:t>Blinkit</a:t>
            </a:r>
            <a:r>
              <a:rPr sz="1800" dirty="0"/>
              <a:t> manage speed, stock, and satisfaction</a:t>
            </a:r>
          </a:p>
          <a:p>
            <a:r>
              <a:rPr sz="1800" dirty="0"/>
              <a:t>- Real-time decision-making improves efficiency and trust</a:t>
            </a:r>
          </a:p>
          <a:p>
            <a:r>
              <a:rPr sz="1800" dirty="0"/>
              <a:t>- Data science gives a competitive edge in hyperlocal delivery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 err="1"/>
              <a:t>Blinkit’s</a:t>
            </a:r>
            <a:r>
              <a:rPr sz="1800" dirty="0"/>
              <a:t> smart use of data has redefined how groceries are delivered in India.</a:t>
            </a:r>
          </a:p>
          <a:p>
            <a:r>
              <a:rPr sz="1800" dirty="0"/>
              <a:t>Data is not just about tracking — it's about predicting, personalizing, and performing.</a:t>
            </a:r>
          </a:p>
          <a:p>
            <a:endParaRPr sz="1800" dirty="0"/>
          </a:p>
          <a:p>
            <a:r>
              <a:rPr sz="1800" dirty="0"/>
              <a:t>Quote:</a:t>
            </a:r>
          </a:p>
          <a:p>
            <a:r>
              <a:rPr sz="1800" dirty="0"/>
              <a:t>“Without data, you're just another person with an opinion.” – W. Edwards Deming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</TotalTime>
  <Words>317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Case Study: Data-Driven Decision Making at Blinkit</vt:lpstr>
      <vt:lpstr>About Blinkit &amp; The Problem</vt:lpstr>
      <vt:lpstr>Data Collected</vt:lpstr>
      <vt:lpstr>Techniques &amp; Tools Used</vt:lpstr>
      <vt:lpstr>Impact on Business</vt:lpstr>
      <vt:lpstr>Key Insights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NANDANI</dc:creator>
  <cp:keywords/>
  <dc:description>generated using python-pptx</dc:description>
  <cp:lastModifiedBy>nrderaiya06@gmail.com</cp:lastModifiedBy>
  <cp:revision>3</cp:revision>
  <dcterms:created xsi:type="dcterms:W3CDTF">2013-01-27T09:14:16Z</dcterms:created>
  <dcterms:modified xsi:type="dcterms:W3CDTF">2025-06-20T16:43:13Z</dcterms:modified>
  <cp:category/>
</cp:coreProperties>
</file>