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212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23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13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46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26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2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0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2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9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7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984015"/>
            <a:ext cx="5826719" cy="1646302"/>
          </a:xfrm>
        </p:spPr>
        <p:txBody>
          <a:bodyPr>
            <a:noAutofit/>
          </a:bodyPr>
          <a:lstStyle/>
          <a:p>
            <a:pPr algn="ctr"/>
            <a:r>
              <a:rPr sz="4800" dirty="0"/>
              <a:t>Applications of Data Science in Various Industries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dirty="0"/>
              <a:t>Real-World Use Cases in Healthcare, Finance, Retail, and More</a:t>
            </a:r>
          </a:p>
          <a:p>
            <a:r>
              <a:rPr dirty="0"/>
              <a:t>Presented by: </a:t>
            </a:r>
            <a:r>
              <a:rPr dirty="0" err="1"/>
              <a:t>Nandani</a:t>
            </a:r>
            <a:r>
              <a:rPr dirty="0"/>
              <a:t> Deraiya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Science helps convert raw data into valuable insights.</a:t>
            </a:r>
          </a:p>
          <a:p>
            <a:r>
              <a:t>Used across many industries to make better decisions and improve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Disease Prediction: AI models predict diseases like cancer and diabetes early.</a:t>
            </a:r>
          </a:p>
          <a:p>
            <a:r>
              <a:t>Medical Imaging: Image recognition to detect tumors in X-rays and MRIs.</a:t>
            </a:r>
          </a:p>
          <a:p>
            <a:r>
              <a:t>Drug Discovery: Faster drug development using AI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Fraud Detection: Real-time identification of unusual banking behavior.</a:t>
            </a:r>
          </a:p>
          <a:p>
            <a:r>
              <a:t>Credit Scoring: Predict who will repay loans using data.</a:t>
            </a:r>
          </a:p>
          <a:p>
            <a:r>
              <a:t>Algorithmic Trading: AI-based trading systems to make fast stock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Retail and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Recommendation Engines: Suggest products based on user behavior (e.g., Amazon).</a:t>
            </a:r>
          </a:p>
          <a:p>
            <a:r>
              <a:t>Customer Segmentation: Target marketing campaigns using purchase data.</a:t>
            </a:r>
          </a:p>
          <a:p>
            <a:r>
              <a:t>Inventory Management: Predict which items to stock more.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Personalized Learning: Adapts course content based on student performance.</a:t>
            </a:r>
          </a:p>
          <a:p>
            <a:r>
              <a:t>Dropout Prediction: Identifies at-risk students early.</a:t>
            </a:r>
          </a:p>
          <a:p>
            <a:r>
              <a:t>Smart Content Creation: AI creates quizzes and summaries.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Crop Yield Prediction: Forecasts production based on weather and soil data.</a:t>
            </a:r>
          </a:p>
          <a:p>
            <a:r>
              <a:t>Pest Detection: Image-based detection of crop diseases.</a:t>
            </a:r>
          </a:p>
          <a:p>
            <a:r>
              <a:t>Smart Irrigation: Data-driven water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Transportation: Route optimization, traffic predictions.</a:t>
            </a:r>
          </a:p>
          <a:p>
            <a:r>
              <a:t>Entertainment: Content recommendation (Netflix, Spotify).</a:t>
            </a:r>
          </a:p>
          <a:p>
            <a:r>
              <a:t>Manufacturing: Predictive maintenance of machines.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science is transforming industries.</a:t>
            </a:r>
          </a:p>
          <a:p>
            <a:r>
              <a:t>Leads to better decisions, faster operations, and smarter systems.</a:t>
            </a:r>
          </a:p>
          <a:p>
            <a:r>
              <a:t>Future growth will be driven by AI, big data, and real-time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277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Applications of Data Science in Various Industries</vt:lpstr>
      <vt:lpstr>Introduction</vt:lpstr>
      <vt:lpstr>Healthcare</vt:lpstr>
      <vt:lpstr>Finance</vt:lpstr>
      <vt:lpstr>Retail and E-commerce</vt:lpstr>
      <vt:lpstr>Education</vt:lpstr>
      <vt:lpstr>Agriculture</vt:lpstr>
      <vt:lpstr>Other Industries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NANDANI</dc:creator>
  <cp:keywords/>
  <dc:description>generated using python-pptx</dc:description>
  <cp:lastModifiedBy>nrderaiya06@gmail.com</cp:lastModifiedBy>
  <cp:revision>2</cp:revision>
  <dcterms:created xsi:type="dcterms:W3CDTF">2013-01-27T09:14:16Z</dcterms:created>
  <dcterms:modified xsi:type="dcterms:W3CDTF">2025-06-24T04:48:48Z</dcterms:modified>
  <cp:category/>
</cp:coreProperties>
</file>