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D93F5E-C9D4-4AFF-8CE8-94B6FA1E6AB3}" v="44" dt="2025-08-04T14:11:08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rderaiya06@gmail.com" userId="8afff41859663a34" providerId="LiveId" clId="{FED93F5E-C9D4-4AFF-8CE8-94B6FA1E6AB3}"/>
    <pc:docChg chg="undo redo custSel modSld">
      <pc:chgData name="nrderaiya06@gmail.com" userId="8afff41859663a34" providerId="LiveId" clId="{FED93F5E-C9D4-4AFF-8CE8-94B6FA1E6AB3}" dt="2025-08-04T14:11:08.093" v="138"/>
      <pc:docMkLst>
        <pc:docMk/>
      </pc:docMkLst>
      <pc:sldChg chg="modSp mod">
        <pc:chgData name="nrderaiya06@gmail.com" userId="8afff41859663a34" providerId="LiveId" clId="{FED93F5E-C9D4-4AFF-8CE8-94B6FA1E6AB3}" dt="2025-08-04T13:05:18.678" v="23" actId="20577"/>
        <pc:sldMkLst>
          <pc:docMk/>
          <pc:sldMk cId="0" sldId="256"/>
        </pc:sldMkLst>
        <pc:spChg chg="mod">
          <ac:chgData name="nrderaiya06@gmail.com" userId="8afff41859663a34" providerId="LiveId" clId="{FED93F5E-C9D4-4AFF-8CE8-94B6FA1E6AB3}" dt="2025-08-04T12:23:46.787" v="1"/>
          <ac:spMkLst>
            <pc:docMk/>
            <pc:sldMk cId="0" sldId="256"/>
            <ac:spMk id="2" creationId="{00000000-0000-0000-0000-000000000000}"/>
          </ac:spMkLst>
        </pc:spChg>
        <pc:spChg chg="mod">
          <ac:chgData name="nrderaiya06@gmail.com" userId="8afff41859663a34" providerId="LiveId" clId="{FED93F5E-C9D4-4AFF-8CE8-94B6FA1E6AB3}" dt="2025-08-04T13:05:18.678" v="23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nrderaiya06@gmail.com" userId="8afff41859663a34" providerId="LiveId" clId="{FED93F5E-C9D4-4AFF-8CE8-94B6FA1E6AB3}" dt="2025-08-04T13:06:12.710" v="27" actId="1076"/>
        <pc:sldMkLst>
          <pc:docMk/>
          <pc:sldMk cId="0" sldId="257"/>
        </pc:sldMkLst>
        <pc:spChg chg="mod">
          <ac:chgData name="nrderaiya06@gmail.com" userId="8afff41859663a34" providerId="LiveId" clId="{FED93F5E-C9D4-4AFF-8CE8-94B6FA1E6AB3}" dt="2025-08-04T12:23:46.787" v="1"/>
          <ac:spMkLst>
            <pc:docMk/>
            <pc:sldMk cId="0" sldId="257"/>
            <ac:spMk id="2" creationId="{00000000-0000-0000-0000-000000000000}"/>
          </ac:spMkLst>
        </pc:spChg>
        <pc:spChg chg="mod">
          <ac:chgData name="nrderaiya06@gmail.com" userId="8afff41859663a34" providerId="LiveId" clId="{FED93F5E-C9D4-4AFF-8CE8-94B6FA1E6AB3}" dt="2025-08-04T13:06:12.710" v="27" actId="107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nrderaiya06@gmail.com" userId="8afff41859663a34" providerId="LiveId" clId="{FED93F5E-C9D4-4AFF-8CE8-94B6FA1E6AB3}" dt="2025-08-04T13:07:06.806" v="29" actId="1076"/>
        <pc:sldMkLst>
          <pc:docMk/>
          <pc:sldMk cId="0" sldId="258"/>
        </pc:sldMkLst>
        <pc:spChg chg="mod">
          <ac:chgData name="nrderaiya06@gmail.com" userId="8afff41859663a34" providerId="LiveId" clId="{FED93F5E-C9D4-4AFF-8CE8-94B6FA1E6AB3}" dt="2025-08-04T12:23:46.787" v="1"/>
          <ac:spMkLst>
            <pc:docMk/>
            <pc:sldMk cId="0" sldId="258"/>
            <ac:spMk id="2" creationId="{00000000-0000-0000-0000-000000000000}"/>
          </ac:spMkLst>
        </pc:spChg>
        <pc:spChg chg="mod">
          <ac:chgData name="nrderaiya06@gmail.com" userId="8afff41859663a34" providerId="LiveId" clId="{FED93F5E-C9D4-4AFF-8CE8-94B6FA1E6AB3}" dt="2025-08-04T13:07:06.806" v="29" actId="1076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nrderaiya06@gmail.com" userId="8afff41859663a34" providerId="LiveId" clId="{FED93F5E-C9D4-4AFF-8CE8-94B6FA1E6AB3}" dt="2025-08-04T14:10:26.320" v="136" actId="20577"/>
        <pc:sldMkLst>
          <pc:docMk/>
          <pc:sldMk cId="0" sldId="259"/>
        </pc:sldMkLst>
        <pc:spChg chg="mod">
          <ac:chgData name="nrderaiya06@gmail.com" userId="8afff41859663a34" providerId="LiveId" clId="{FED93F5E-C9D4-4AFF-8CE8-94B6FA1E6AB3}" dt="2025-08-04T12:23:46.787" v="1"/>
          <ac:spMkLst>
            <pc:docMk/>
            <pc:sldMk cId="0" sldId="259"/>
            <ac:spMk id="2" creationId="{00000000-0000-0000-0000-000000000000}"/>
          </ac:spMkLst>
        </pc:spChg>
        <pc:spChg chg="mod">
          <ac:chgData name="nrderaiya06@gmail.com" userId="8afff41859663a34" providerId="LiveId" clId="{FED93F5E-C9D4-4AFF-8CE8-94B6FA1E6AB3}" dt="2025-08-04T14:10:26.320" v="136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nrderaiya06@gmail.com" userId="8afff41859663a34" providerId="LiveId" clId="{FED93F5E-C9D4-4AFF-8CE8-94B6FA1E6AB3}" dt="2025-08-04T13:07:47.699" v="37" actId="1076"/>
        <pc:sldMkLst>
          <pc:docMk/>
          <pc:sldMk cId="0" sldId="260"/>
        </pc:sldMkLst>
        <pc:spChg chg="mod">
          <ac:chgData name="nrderaiya06@gmail.com" userId="8afff41859663a34" providerId="LiveId" clId="{FED93F5E-C9D4-4AFF-8CE8-94B6FA1E6AB3}" dt="2025-08-04T12:23:46.787" v="1"/>
          <ac:spMkLst>
            <pc:docMk/>
            <pc:sldMk cId="0" sldId="260"/>
            <ac:spMk id="2" creationId="{00000000-0000-0000-0000-000000000000}"/>
          </ac:spMkLst>
        </pc:spChg>
        <pc:spChg chg="mod">
          <ac:chgData name="nrderaiya06@gmail.com" userId="8afff41859663a34" providerId="LiveId" clId="{FED93F5E-C9D4-4AFF-8CE8-94B6FA1E6AB3}" dt="2025-08-04T13:07:47.699" v="37" actId="1076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nrderaiya06@gmail.com" userId="8afff41859663a34" providerId="LiveId" clId="{FED93F5E-C9D4-4AFF-8CE8-94B6FA1E6AB3}" dt="2025-08-04T12:23:46.787" v="1"/>
        <pc:sldMkLst>
          <pc:docMk/>
          <pc:sldMk cId="0" sldId="261"/>
        </pc:sldMkLst>
        <pc:spChg chg="mod">
          <ac:chgData name="nrderaiya06@gmail.com" userId="8afff41859663a34" providerId="LiveId" clId="{FED93F5E-C9D4-4AFF-8CE8-94B6FA1E6AB3}" dt="2025-08-04T12:23:46.787" v="1"/>
          <ac:spMkLst>
            <pc:docMk/>
            <pc:sldMk cId="0" sldId="261"/>
            <ac:spMk id="2" creationId="{00000000-0000-0000-0000-000000000000}"/>
          </ac:spMkLst>
        </pc:spChg>
        <pc:spChg chg="mod">
          <ac:chgData name="nrderaiya06@gmail.com" userId="8afff41859663a34" providerId="LiveId" clId="{FED93F5E-C9D4-4AFF-8CE8-94B6FA1E6AB3}" dt="2025-08-04T12:23:46.787" v="1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nrderaiya06@gmail.com" userId="8afff41859663a34" providerId="LiveId" clId="{FED93F5E-C9D4-4AFF-8CE8-94B6FA1E6AB3}" dt="2025-08-04T13:10:25.439" v="64" actId="1035"/>
        <pc:sldMkLst>
          <pc:docMk/>
          <pc:sldMk cId="0" sldId="262"/>
        </pc:sldMkLst>
        <pc:spChg chg="mod">
          <ac:chgData name="nrderaiya06@gmail.com" userId="8afff41859663a34" providerId="LiveId" clId="{FED93F5E-C9D4-4AFF-8CE8-94B6FA1E6AB3}" dt="2025-08-04T12:23:46.787" v="1"/>
          <ac:spMkLst>
            <pc:docMk/>
            <pc:sldMk cId="0" sldId="262"/>
            <ac:spMk id="2" creationId="{00000000-0000-0000-0000-000000000000}"/>
          </ac:spMkLst>
        </pc:spChg>
        <pc:spChg chg="mod">
          <ac:chgData name="nrderaiya06@gmail.com" userId="8afff41859663a34" providerId="LiveId" clId="{FED93F5E-C9D4-4AFF-8CE8-94B6FA1E6AB3}" dt="2025-08-04T13:10:25.439" v="64" actId="1035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">
        <pc:chgData name="nrderaiya06@gmail.com" userId="8afff41859663a34" providerId="LiveId" clId="{FED93F5E-C9D4-4AFF-8CE8-94B6FA1E6AB3}" dt="2025-08-04T14:11:08.093" v="138"/>
        <pc:sldMkLst>
          <pc:docMk/>
          <pc:sldMk cId="0" sldId="263"/>
        </pc:sldMkLst>
        <pc:spChg chg="mod">
          <ac:chgData name="nrderaiya06@gmail.com" userId="8afff41859663a34" providerId="LiveId" clId="{FED93F5E-C9D4-4AFF-8CE8-94B6FA1E6AB3}" dt="2025-08-04T12:23:46.787" v="1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nrderaiya06@gmail.com" userId="8afff41859663a34" providerId="LiveId" clId="{FED93F5E-C9D4-4AFF-8CE8-94B6FA1E6AB3}" dt="2025-08-04T13:29:38.395" v="66" actId="1957"/>
          <ac:spMkLst>
            <pc:docMk/>
            <pc:sldMk cId="0" sldId="263"/>
            <ac:spMk id="3" creationId="{00000000-0000-0000-0000-000000000000}"/>
          </ac:spMkLst>
        </pc:spChg>
        <pc:graphicFrameChg chg="add mod">
          <ac:chgData name="nrderaiya06@gmail.com" userId="8afff41859663a34" providerId="LiveId" clId="{FED93F5E-C9D4-4AFF-8CE8-94B6FA1E6AB3}" dt="2025-08-04T14:11:08.093" v="138"/>
          <ac:graphicFrameMkLst>
            <pc:docMk/>
            <pc:sldMk cId="0" sldId="263"/>
            <ac:graphicFrameMk id="6" creationId="{FFE9099E-020A-1BC5-2306-7E19E76C8D50}"/>
          </ac:graphicFrameMkLst>
        </pc:graphicFrameChg>
      </pc:sldChg>
      <pc:sldChg chg="modSp mod">
        <pc:chgData name="nrderaiya06@gmail.com" userId="8afff41859663a34" providerId="LiveId" clId="{FED93F5E-C9D4-4AFF-8CE8-94B6FA1E6AB3}" dt="2025-08-04T13:08:26.101" v="38" actId="1076"/>
        <pc:sldMkLst>
          <pc:docMk/>
          <pc:sldMk cId="0" sldId="264"/>
        </pc:sldMkLst>
        <pc:spChg chg="mod">
          <ac:chgData name="nrderaiya06@gmail.com" userId="8afff41859663a34" providerId="LiveId" clId="{FED93F5E-C9D4-4AFF-8CE8-94B6FA1E6AB3}" dt="2025-08-04T12:23:46.787" v="1"/>
          <ac:spMkLst>
            <pc:docMk/>
            <pc:sldMk cId="0" sldId="264"/>
            <ac:spMk id="2" creationId="{00000000-0000-0000-0000-000000000000}"/>
          </ac:spMkLst>
        </pc:spChg>
        <pc:spChg chg="mod">
          <ac:chgData name="nrderaiya06@gmail.com" userId="8afff41859663a34" providerId="LiveId" clId="{FED93F5E-C9D4-4AFF-8CE8-94B6FA1E6AB3}" dt="2025-08-04T13:08:26.101" v="38" actId="1076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nrderaiya06@gmail.com" userId="8afff41859663a34" providerId="LiveId" clId="{FED93F5E-C9D4-4AFF-8CE8-94B6FA1E6AB3}" dt="2025-08-04T12:24:36.079" v="10" actId="1076"/>
        <pc:sldMkLst>
          <pc:docMk/>
          <pc:sldMk cId="0" sldId="265"/>
        </pc:sldMkLst>
        <pc:spChg chg="mod">
          <ac:chgData name="nrderaiya06@gmail.com" userId="8afff41859663a34" providerId="LiveId" clId="{FED93F5E-C9D4-4AFF-8CE8-94B6FA1E6AB3}" dt="2025-08-04T12:24:36.079" v="10" actId="1076"/>
          <ac:spMkLst>
            <pc:docMk/>
            <pc:sldMk cId="0" sldId="265"/>
            <ac:spMk id="2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Satcked Colomn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furniture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tint val="70000"/>
                    <a:lumMod val="110000"/>
                  </a:schemeClr>
                </a:gs>
                <a:gs pos="100000">
                  <a:schemeClr val="accent1">
                    <a:shade val="65000"/>
                    <a:tint val="82000"/>
                    <a:alpha val="74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65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central</c:v>
                </c:pt>
                <c:pt idx="3">
                  <c:v>south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 formatCode="#,##0.00">
                  <c:v>252612.77</c:v>
                </c:pt>
                <c:pt idx="1">
                  <c:v>208291.204</c:v>
                </c:pt>
                <c:pt idx="2">
                  <c:v>163797.16380000001</c:v>
                </c:pt>
                <c:pt idx="3">
                  <c:v>117298.68399999999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37-4889-BBBA-58552F39AE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office supplies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70000"/>
                    <a:lumMod val="110000"/>
                  </a:schemeClr>
                </a:gs>
                <a:gs pos="100000">
                  <a:schemeClr val="accent1">
                    <a:tint val="82000"/>
                    <a:alpha val="74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central</c:v>
                </c:pt>
                <c:pt idx="3">
                  <c:v>south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220853.24900000001</c:v>
                </c:pt>
                <c:pt idx="1">
                  <c:v>205516.05499999999</c:v>
                </c:pt>
                <c:pt idx="2">
                  <c:v>167026.41500000001</c:v>
                </c:pt>
                <c:pt idx="3">
                  <c:v>125651.31299999999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37-4889-BBBA-58552F39AE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technology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tint val="70000"/>
                    <a:lumMod val="110000"/>
                  </a:schemeClr>
                </a:gs>
                <a:gs pos="100000">
                  <a:schemeClr val="accent1">
                    <a:tint val="65000"/>
                    <a:tint val="82000"/>
                    <a:alpha val="74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tint val="65000"/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west</c:v>
                </c:pt>
                <c:pt idx="1">
                  <c:v>east</c:v>
                </c:pt>
                <c:pt idx="2">
                  <c:v>central</c:v>
                </c:pt>
                <c:pt idx="3">
                  <c:v>south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251991.83199999999</c:v>
                </c:pt>
                <c:pt idx="1">
                  <c:v>264973.98100000003</c:v>
                </c:pt>
                <c:pt idx="2">
                  <c:v>170416.31200000001</c:v>
                </c:pt>
                <c:pt idx="3">
                  <c:v>148771.908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37-4889-BBBA-58552F39AEA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01712975"/>
        <c:axId val="1501715375"/>
      </c:barChart>
      <c:catAx>
        <c:axId val="1501712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715375"/>
        <c:crosses val="autoZero"/>
        <c:auto val="1"/>
        <c:lblAlgn val="ctr"/>
        <c:lblOffset val="100"/>
        <c:noMultiLvlLbl val="0"/>
      </c:catAx>
      <c:valAx>
        <c:axId val="1501715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1712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7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51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8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3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0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7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7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3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0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3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5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2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0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Data Visualization Techniques </a:t>
            </a:r>
            <a:br>
              <a:rPr lang="en-US" dirty="0"/>
            </a:br>
            <a:r>
              <a:rPr dirty="0"/>
              <a:t>&amp; Best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Presented by: </a:t>
            </a:r>
            <a:r>
              <a:rPr dirty="0" err="1"/>
              <a:t>Nandani</a:t>
            </a:r>
            <a:r>
              <a:rPr dirty="0"/>
              <a:t> </a:t>
            </a:r>
            <a:r>
              <a:rPr dirty="0" err="1"/>
              <a:t>Deraiya</a:t>
            </a:r>
            <a:endParaRPr dirty="0"/>
          </a:p>
          <a:p>
            <a:r>
              <a:rPr dirty="0"/>
              <a:t>Date: </a:t>
            </a:r>
            <a:r>
              <a:rPr lang="en-US" dirty="0"/>
              <a:t>04/08/</a:t>
            </a:r>
            <a:r>
              <a:rPr dirty="0"/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7392" y="5368412"/>
            <a:ext cx="5982929" cy="1278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Data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8395"/>
            <a:ext cx="7772400" cy="3649133"/>
          </a:xfrm>
        </p:spPr>
        <p:txBody>
          <a:bodyPr/>
          <a:lstStyle/>
          <a:p>
            <a:r>
              <a:rPr dirty="0"/>
              <a:t>- Data visualization means showing data in the form of charts or graphs</a:t>
            </a:r>
          </a:p>
          <a:p>
            <a:r>
              <a:rPr dirty="0"/>
              <a:t>- Helps us understand patterns, trends, and outliers easily</a:t>
            </a:r>
          </a:p>
          <a:p>
            <a:r>
              <a:rPr dirty="0"/>
              <a:t>- Makes complex data simple and easy to explain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it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7523"/>
            <a:ext cx="7772400" cy="3649133"/>
          </a:xfrm>
        </p:spPr>
        <p:txBody>
          <a:bodyPr/>
          <a:lstStyle/>
          <a:p>
            <a:r>
              <a:rPr dirty="0"/>
              <a:t>- Easy to communicate insights</a:t>
            </a:r>
          </a:p>
          <a:p>
            <a:r>
              <a:rPr dirty="0"/>
              <a:t>- Saves time and reduces confusion</a:t>
            </a:r>
          </a:p>
          <a:p>
            <a:r>
              <a:rPr dirty="0"/>
              <a:t>- Supports decision making</a:t>
            </a:r>
          </a:p>
          <a:p>
            <a:r>
              <a:rPr dirty="0"/>
              <a:t>- Helpful in storytelling with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Common Data Visualization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4839"/>
            <a:ext cx="7772400" cy="3649133"/>
          </a:xfrm>
        </p:spPr>
        <p:txBody>
          <a:bodyPr/>
          <a:lstStyle/>
          <a:p>
            <a:r>
              <a:rPr dirty="0"/>
              <a:t>- Bar Chart – For comparing categories</a:t>
            </a:r>
          </a:p>
          <a:p>
            <a:r>
              <a:rPr dirty="0"/>
              <a:t>- Line Chart – For showing trends over time</a:t>
            </a:r>
          </a:p>
          <a:p>
            <a:r>
              <a:rPr dirty="0"/>
              <a:t>- Pie Chart – For showing parts of a whole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5868"/>
            <a:ext cx="7772400" cy="3649133"/>
          </a:xfrm>
        </p:spPr>
        <p:txBody>
          <a:bodyPr/>
          <a:lstStyle/>
          <a:p>
            <a:r>
              <a:rPr dirty="0"/>
              <a:t> Keep it simple</a:t>
            </a:r>
          </a:p>
          <a:p>
            <a:r>
              <a:rPr lang="en-US" dirty="0"/>
              <a:t> </a:t>
            </a:r>
            <a:r>
              <a:rPr dirty="0"/>
              <a:t>Choose the right chart type</a:t>
            </a:r>
          </a:p>
          <a:p>
            <a:r>
              <a:rPr dirty="0"/>
              <a:t> Use clear labels and titles</a:t>
            </a:r>
          </a:p>
          <a:p>
            <a:r>
              <a:rPr dirty="0"/>
              <a:t> Don’t overload with too much information</a:t>
            </a:r>
          </a:p>
          <a:p>
            <a:r>
              <a:rPr dirty="0"/>
              <a:t> Use colors wisely</a:t>
            </a:r>
          </a:p>
          <a:p>
            <a:r>
              <a:rPr dirty="0"/>
              <a:t> Maintain consistency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Do's and Don’ts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**Do’s:**</a:t>
            </a:r>
          </a:p>
          <a:p>
            <a:r>
              <a:t>- Use legends</a:t>
            </a:r>
          </a:p>
          <a:p>
            <a:r>
              <a:t>- Focus on the main message</a:t>
            </a:r>
          </a:p>
          <a:p>
            <a:r>
              <a:t>- Keep chart size readable</a:t>
            </a:r>
          </a:p>
          <a:p>
            <a:endParaRPr/>
          </a:p>
          <a:p>
            <a:r>
              <a:t>**Don’ts:**</a:t>
            </a:r>
          </a:p>
          <a:p>
            <a:r>
              <a:t>- Avoid 3D effects (they confuse people)</a:t>
            </a:r>
          </a:p>
          <a:p>
            <a:r>
              <a:t>- Don’t use too many colors</a:t>
            </a:r>
          </a:p>
          <a:p>
            <a:r>
              <a:t>- Avoid cluttered charts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 for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8977"/>
            <a:ext cx="7772400" cy="3649133"/>
          </a:xfrm>
        </p:spPr>
        <p:txBody>
          <a:bodyPr/>
          <a:lstStyle/>
          <a:p>
            <a:r>
              <a:rPr dirty="0"/>
              <a:t>- Microsoft Excel</a:t>
            </a:r>
          </a:p>
          <a:p>
            <a:r>
              <a:rPr dirty="0"/>
              <a:t>- Power BI</a:t>
            </a:r>
          </a:p>
          <a:p>
            <a:r>
              <a:rPr dirty="0"/>
              <a:t>- Tableau</a:t>
            </a:r>
          </a:p>
          <a:p>
            <a:r>
              <a:rPr dirty="0"/>
              <a:t>- Python (Matplotlib, Seaborn)</a:t>
            </a:r>
          </a:p>
          <a:p>
            <a:r>
              <a:rPr dirty="0"/>
              <a:t>- Google Data Studio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Visualizations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FE9099E-020A-1BC5-2306-7E19E76C8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817814"/>
              </p:ext>
            </p:extLst>
          </p:nvPr>
        </p:nvGraphicFramePr>
        <p:xfrm>
          <a:off x="457200" y="2141538"/>
          <a:ext cx="7772400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5255"/>
            <a:ext cx="7772400" cy="3649133"/>
          </a:xfrm>
        </p:spPr>
        <p:txBody>
          <a:bodyPr/>
          <a:lstStyle/>
          <a:p>
            <a:r>
              <a:rPr dirty="0"/>
              <a:t>- Data visualization is key in data analysis</a:t>
            </a:r>
          </a:p>
          <a:p>
            <a:r>
              <a:rPr dirty="0"/>
              <a:t>- Use the right type of chart</a:t>
            </a:r>
          </a:p>
          <a:p>
            <a:r>
              <a:rPr dirty="0"/>
              <a:t>- Follow best practices for clarity</a:t>
            </a:r>
          </a:p>
          <a:p>
            <a:r>
              <a:rPr dirty="0"/>
              <a:t>- Helps share insights in a better way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72</TotalTime>
  <Words>249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Data Visualization Techniques  &amp; Best Practices</vt:lpstr>
      <vt:lpstr>What is Data Visualization?</vt:lpstr>
      <vt:lpstr>Why is it Important?</vt:lpstr>
      <vt:lpstr>Common Data Visualization Techniques</vt:lpstr>
      <vt:lpstr>Best Practices for Data Visualization</vt:lpstr>
      <vt:lpstr>Do's and Don’ts</vt:lpstr>
      <vt:lpstr>Tools Used for Visualization</vt:lpstr>
      <vt:lpstr>Example Visualizations</vt:lpstr>
      <vt:lpstr>Summary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NANDANI</dc:creator>
  <cp:keywords/>
  <dc:description>generated using python-pptx</dc:description>
  <cp:lastModifiedBy>nrderaiya06@gmail.com</cp:lastModifiedBy>
  <cp:revision>3</cp:revision>
  <dcterms:created xsi:type="dcterms:W3CDTF">2013-01-27T09:14:16Z</dcterms:created>
  <dcterms:modified xsi:type="dcterms:W3CDTF">2025-08-04T14:11:09Z</dcterms:modified>
  <cp:category/>
</cp:coreProperties>
</file>