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98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2713704"/>
            <a:ext cx="7063740" cy="1140544"/>
          </a:xfrm>
        </p:spPr>
        <p:txBody>
          <a:bodyPr>
            <a:normAutofit/>
          </a:bodyPr>
          <a:lstStyle/>
          <a:p>
            <a:r>
              <a:rPr sz="3800" dirty="0"/>
              <a:t>Object-Oriente</a:t>
            </a:r>
            <a:r>
              <a:rPr lang="en-IN" sz="3800" dirty="0"/>
              <a:t>d </a:t>
            </a:r>
            <a:r>
              <a:rPr sz="3800" dirty="0"/>
              <a:t>Programming (OOP) Concepts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897959"/>
            <a:ext cx="7063740" cy="438066"/>
          </a:xfrm>
        </p:spPr>
        <p:txBody>
          <a:bodyPr/>
          <a:lstStyle/>
          <a:p>
            <a:r>
              <a:rPr dirty="0"/>
              <a:t>An Introduction to Core OOP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432618"/>
            <a:ext cx="7269480" cy="688432"/>
          </a:xfrm>
        </p:spPr>
        <p:txBody>
          <a:bodyPr>
            <a:normAutofit/>
          </a:bodyPr>
          <a:lstStyle/>
          <a:p>
            <a:r>
              <a:rPr sz="3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>
            <a:normAutofit/>
          </a:bodyPr>
          <a:lstStyle/>
          <a:p>
            <a:r>
              <a:rPr dirty="0"/>
              <a:t>Object-Oriented Programming (OOP) is a programming paradigm that organizes code into objects. In Python, OOP helps in writing clean, reusable, and modular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73621"/>
            <a:ext cx="7269480" cy="688432"/>
          </a:xfrm>
        </p:spPr>
        <p:txBody>
          <a:bodyPr>
            <a:normAutofit/>
          </a:bodyPr>
          <a:lstStyle/>
          <a:p>
            <a:r>
              <a:rPr sz="3800" dirty="0"/>
              <a:t>Key OOP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>
            <a:normAutofit/>
          </a:bodyPr>
          <a:lstStyle/>
          <a:p>
            <a:r>
              <a:rPr dirty="0"/>
              <a:t>1. Class: Blueprint for creating objects.</a:t>
            </a:r>
          </a:p>
          <a:p>
            <a:r>
              <a:rPr dirty="0"/>
              <a:t>2. Object: Instance of a class.</a:t>
            </a:r>
          </a:p>
          <a:p>
            <a:r>
              <a:rPr dirty="0"/>
              <a:t>3. Inheritance: Mechanism to reuse code from parent classes.</a:t>
            </a:r>
          </a:p>
          <a:p>
            <a:r>
              <a:rPr dirty="0"/>
              <a:t>4. Encapsulation: Restricting direct access to data.</a:t>
            </a:r>
          </a:p>
          <a:p>
            <a:r>
              <a:rPr dirty="0"/>
              <a:t>5. Polymorphism: Ability to use the same interface for different data types.</a:t>
            </a:r>
          </a:p>
          <a:p>
            <a:r>
              <a:rPr dirty="0"/>
              <a:t>6. Abstraction: Hiding implementation details and showing only the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73622"/>
            <a:ext cx="7269480" cy="668767"/>
          </a:xfrm>
        </p:spPr>
        <p:txBody>
          <a:bodyPr>
            <a:normAutofit/>
          </a:bodyPr>
          <a:lstStyle/>
          <a:p>
            <a:r>
              <a:rPr sz="3800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572" y="1199364"/>
            <a:ext cx="6446520" cy="4788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• Class: A template that defines attributes and methods.</a:t>
            </a:r>
          </a:p>
          <a:p>
            <a:pPr marL="0" indent="0">
              <a:buNone/>
            </a:pPr>
            <a:r>
              <a:rPr dirty="0"/>
              <a:t>• Object: An instance created from a class.</a:t>
            </a:r>
          </a:p>
          <a:p>
            <a:r>
              <a:rPr dirty="0"/>
              <a:t>Example:</a:t>
            </a:r>
          </a:p>
          <a:p>
            <a:r>
              <a:rPr dirty="0"/>
              <a:t>class Car:</a:t>
            </a:r>
          </a:p>
          <a:p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brand, model):</a:t>
            </a:r>
          </a:p>
          <a:p>
            <a:r>
              <a:rPr dirty="0"/>
              <a:t>        </a:t>
            </a:r>
            <a:r>
              <a:rPr dirty="0" err="1"/>
              <a:t>self.brand</a:t>
            </a:r>
            <a:r>
              <a:rPr dirty="0"/>
              <a:t> = brand</a:t>
            </a:r>
          </a:p>
          <a:p>
            <a:r>
              <a:rPr dirty="0"/>
              <a:t>        </a:t>
            </a:r>
            <a:r>
              <a:rPr dirty="0" err="1"/>
              <a:t>self.model</a:t>
            </a:r>
            <a:r>
              <a:rPr dirty="0"/>
              <a:t> = model</a:t>
            </a:r>
          </a:p>
          <a:p>
            <a:r>
              <a:rPr dirty="0" err="1"/>
              <a:t>my_car</a:t>
            </a:r>
            <a:r>
              <a:rPr dirty="0"/>
              <a:t> = Car('Toyota', 'Corolla')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442450"/>
            <a:ext cx="7269480" cy="668767"/>
          </a:xfrm>
        </p:spPr>
        <p:txBody>
          <a:bodyPr>
            <a:normAutofit/>
          </a:bodyPr>
          <a:lstStyle/>
          <a:p>
            <a:r>
              <a:rPr sz="3800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19200"/>
            <a:ext cx="6446520" cy="5638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• Inheritance allows a class to derive properties and methods from another class.</a:t>
            </a:r>
          </a:p>
          <a:p>
            <a:r>
              <a:rPr sz="1600" dirty="0"/>
              <a:t>Example:</a:t>
            </a:r>
          </a:p>
          <a:p>
            <a:r>
              <a:rPr sz="1600" dirty="0"/>
              <a:t>class Animal:</a:t>
            </a:r>
          </a:p>
          <a:p>
            <a:r>
              <a:rPr sz="1600" dirty="0"/>
              <a:t>    def speak(self):</a:t>
            </a:r>
          </a:p>
          <a:p>
            <a:r>
              <a:rPr sz="1600" dirty="0"/>
              <a:t>        print('Animal speaks')</a:t>
            </a:r>
          </a:p>
          <a:p>
            <a:r>
              <a:rPr sz="1600" dirty="0"/>
              <a:t>class Dog(Animal):</a:t>
            </a:r>
          </a:p>
          <a:p>
            <a:r>
              <a:rPr sz="1600" dirty="0"/>
              <a:t>    def speak(self):</a:t>
            </a:r>
          </a:p>
          <a:p>
            <a:r>
              <a:rPr sz="1600" dirty="0"/>
              <a:t>        print('Bark!')</a:t>
            </a:r>
          </a:p>
          <a:p>
            <a:r>
              <a:rPr sz="1600" dirty="0"/>
              <a:t>dog = Dog()</a:t>
            </a:r>
          </a:p>
          <a:p>
            <a:r>
              <a:rPr sz="1600" dirty="0" err="1"/>
              <a:t>dog.speak</a:t>
            </a:r>
            <a:r>
              <a:rPr sz="1600" dirty="0"/>
              <a:t>()  # Output: Bark!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412952"/>
            <a:ext cx="7269480" cy="698264"/>
          </a:xfrm>
        </p:spPr>
        <p:txBody>
          <a:bodyPr>
            <a:normAutofit/>
          </a:bodyPr>
          <a:lstStyle/>
          <a:p>
            <a:r>
              <a:rPr sz="3800" dirty="0"/>
              <a:t>Encapsulation &amp;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56853"/>
            <a:ext cx="6446520" cy="4351337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Encapsulation: Protects object data by restricting direct access.</a:t>
            </a:r>
          </a:p>
          <a:p>
            <a:r>
              <a:rPr dirty="0"/>
              <a:t>  Example: Private attributes with '__' prefix.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Abstraction: Focuses on essential features while hiding implementation details.</a:t>
            </a:r>
          </a:p>
          <a:p>
            <a:r>
              <a:rPr dirty="0"/>
              <a:t>Achieved using abstract base classes (</a:t>
            </a:r>
            <a:r>
              <a:rPr dirty="0" err="1"/>
              <a:t>abc</a:t>
            </a:r>
            <a:r>
              <a:rPr dirty="0"/>
              <a:t> module).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33646"/>
            <a:ext cx="7269480" cy="688432"/>
          </a:xfrm>
        </p:spPr>
        <p:txBody>
          <a:bodyPr>
            <a:normAutofit/>
          </a:bodyPr>
          <a:lstStyle/>
          <a:p>
            <a:r>
              <a:rPr sz="38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199535"/>
            <a:ext cx="6446520" cy="5732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• Polymorphism allows the same function name to have different meanings.</a:t>
            </a:r>
          </a:p>
          <a:p>
            <a:r>
              <a:rPr dirty="0"/>
              <a:t>Example:</a:t>
            </a:r>
          </a:p>
          <a:p>
            <a:r>
              <a:rPr dirty="0"/>
              <a:t>class Bird:</a:t>
            </a:r>
          </a:p>
          <a:p>
            <a:r>
              <a:rPr dirty="0"/>
              <a:t>    def fly(self):</a:t>
            </a:r>
          </a:p>
          <a:p>
            <a:r>
              <a:rPr dirty="0"/>
              <a:t>        print('Flying in the sky')</a:t>
            </a:r>
          </a:p>
          <a:p>
            <a:r>
              <a:rPr dirty="0"/>
              <a:t>class Airplane:</a:t>
            </a:r>
          </a:p>
          <a:p>
            <a:r>
              <a:rPr dirty="0"/>
              <a:t>    def fly(self):</a:t>
            </a:r>
          </a:p>
          <a:p>
            <a:r>
              <a:rPr dirty="0"/>
              <a:t>        print('Flying with engines')</a:t>
            </a:r>
          </a:p>
          <a:p>
            <a:r>
              <a:rPr dirty="0"/>
              <a:t>for obj in (Bird(), Airplane()):</a:t>
            </a:r>
          </a:p>
          <a:p>
            <a:r>
              <a:rPr dirty="0"/>
              <a:t>    </a:t>
            </a:r>
            <a:r>
              <a:rPr dirty="0" err="1"/>
              <a:t>obj.fly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50606"/>
            <a:ext cx="7269480" cy="688432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56855"/>
            <a:ext cx="6446520" cy="4351337"/>
          </a:xfrm>
        </p:spPr>
        <p:txBody>
          <a:bodyPr/>
          <a:lstStyle/>
          <a:p>
            <a:r>
              <a:rPr dirty="0"/>
              <a:t>Python’s OOP concepts—classes, objects, inheritance, encapsulation, polymorphism, and abstraction—enable developers to write modular, maintainable, and reusable code. Mastering these concepts is essential for building complex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</TotalTime>
  <Words>385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Object-Oriented Programming (OOP) Concepts in Python</vt:lpstr>
      <vt:lpstr>Introduction</vt:lpstr>
      <vt:lpstr>Key OOP Concepts</vt:lpstr>
      <vt:lpstr>Classes and Objects</vt:lpstr>
      <vt:lpstr>Inheritance</vt:lpstr>
      <vt:lpstr>Encapsulation &amp; Abstraction</vt:lpstr>
      <vt:lpstr>Polymorphism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Nandani Deraiya</cp:lastModifiedBy>
  <cp:revision>2</cp:revision>
  <dcterms:created xsi:type="dcterms:W3CDTF">2013-01-27T09:14:16Z</dcterms:created>
  <dcterms:modified xsi:type="dcterms:W3CDTF">2025-09-15T14:54:40Z</dcterms:modified>
  <cp:category/>
</cp:coreProperties>
</file>