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A274B-4127-49DE-92C8-1C928AB7D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ABADCF-497C-4A27-88C6-D3B1A2329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801D67-B321-4D93-8476-08D1A6DC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A86A-42E4-4ED0-80BD-46202BED6973}" type="datetimeFigureOut">
              <a:rPr lang="es-CL" smtClean="0"/>
              <a:t>27/07/2021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A09EA4-7FB9-4F9A-B76C-F2752D63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B810B-DBDE-4D4C-B4E4-8C3E2853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C3-E5D8-4B3B-8C0D-039026366D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033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39A88-36DE-4222-B590-29EA3B51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836D7B-5049-4D00-947C-318E724C0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C9CC62-34FB-4EA7-8730-D34DFBD3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A86A-42E4-4ED0-80BD-46202BED6973}" type="datetimeFigureOut">
              <a:rPr lang="es-CL" smtClean="0"/>
              <a:t>27/07/2021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AD3AC7-2488-4928-8B7B-AB55C445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832825-FA2F-478D-B356-B9E549B7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C3-E5D8-4B3B-8C0D-039026366D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9252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0E252D-ED47-4F9C-A635-5E82BFB81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B36C77-3209-40D3-BE2B-BBA82592D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905417-917A-4783-AC4C-4DAEC996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A86A-42E4-4ED0-80BD-46202BED6973}" type="datetimeFigureOut">
              <a:rPr lang="es-CL" smtClean="0"/>
              <a:t>27/07/2021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9AE51-14A1-45F9-AB4A-492C7D91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0F30AA-3EBF-4C15-9B46-AFA49324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C3-E5D8-4B3B-8C0D-039026366D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129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3D14-F8C1-4100-8301-7760FC8A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2DEDD4-7ADF-4E16-A520-5CD54C074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9AA0CC-4C3B-4AC2-AD8F-1664379C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A86A-42E4-4ED0-80BD-46202BED6973}" type="datetimeFigureOut">
              <a:rPr lang="es-CL" smtClean="0"/>
              <a:t>27/07/2021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D7653D-1268-491F-9E3A-FF0E6877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D8A475-D907-4915-9764-06C4E105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C3-E5D8-4B3B-8C0D-039026366D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895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060C0-6FFB-466F-BE83-2264C08E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FBD604-E362-4DC4-8C05-2A72D7E7A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539BC3-04FC-41E3-BC2B-83B0B02E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A86A-42E4-4ED0-80BD-46202BED6973}" type="datetimeFigureOut">
              <a:rPr lang="es-CL" smtClean="0"/>
              <a:t>27/07/2021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CD8DD-A2CE-4BF7-9D8F-8C2D0B4C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76F55F-40D3-488D-9A65-493B7055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C3-E5D8-4B3B-8C0D-039026366D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821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2FE11-E9CF-4415-9F53-B6CE565B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5A2470-7B65-47C9-AB4E-7DE143563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D80F9C-D6D9-4A39-9CFE-F41682D2F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47E235-6C62-4BED-862D-3536FC3C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A86A-42E4-4ED0-80BD-46202BED6973}" type="datetimeFigureOut">
              <a:rPr lang="es-CL" smtClean="0"/>
              <a:t>27/07/2021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4C5135-400B-4BF9-A6F4-943D0809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0B6E08-E26E-4BB3-9C9E-6B04B143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C3-E5D8-4B3B-8C0D-039026366D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463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164CD-9B7E-45EB-BB2E-1DE98C92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6C6F35-766F-4496-8B7D-0D3CB702B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A8F921-BC67-4BE0-A127-D14B73F91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89D5B9-743C-486C-874F-7BE8F2834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204D68-291B-45C7-8EA0-CD95091C2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C49DAF9-D535-48B1-BDA6-51F8D13E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A86A-42E4-4ED0-80BD-46202BED6973}" type="datetimeFigureOut">
              <a:rPr lang="es-CL" smtClean="0"/>
              <a:t>27/07/2021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12EE7C-DCD7-46F8-90E1-AA45A7F5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E5E79-7908-4C7D-984C-236E802F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C3-E5D8-4B3B-8C0D-039026366D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336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4BDDE-CA00-4110-9498-4289EAD1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C51C49-1CF4-46E8-944F-45E08F1C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A86A-42E4-4ED0-80BD-46202BED6973}" type="datetimeFigureOut">
              <a:rPr lang="es-CL" smtClean="0"/>
              <a:t>27/07/2021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24E460-3BAD-4DC4-B8B2-74EF0A6E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CF4C3E-A439-45AB-A0F9-861DA425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C3-E5D8-4B3B-8C0D-039026366D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456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D21A1F-1F04-47B8-A38B-DFE8002C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A86A-42E4-4ED0-80BD-46202BED6973}" type="datetimeFigureOut">
              <a:rPr lang="es-CL" smtClean="0"/>
              <a:t>27/07/2021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C98D5B-B99C-490E-8D56-20863946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E7B8D5-C67B-4459-A642-6E0A2E0B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C3-E5D8-4B3B-8C0D-039026366D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16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072E7-7653-4EDC-890E-901DD60D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ABF180-4D50-4884-AA42-79FEA5183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711A1A-D3FD-4414-B748-451D33197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A96137-DE79-402E-9B5E-CADA4165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A86A-42E4-4ED0-80BD-46202BED6973}" type="datetimeFigureOut">
              <a:rPr lang="es-CL" smtClean="0"/>
              <a:t>27/07/2021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0671C7-D917-4D17-94EB-1785FDD3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AF0D53-4435-4359-9719-2E477262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C3-E5D8-4B3B-8C0D-039026366D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048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F9D64-998C-4584-80D9-A42E6CB9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B7DFB5-724E-480D-AC73-733000182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CA9F3C-7DC5-49AC-8E3E-FF08A7B6B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51FC64-7571-4125-975C-8BFD9CDD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A86A-42E4-4ED0-80BD-46202BED6973}" type="datetimeFigureOut">
              <a:rPr lang="es-CL" smtClean="0"/>
              <a:t>27/07/2021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916462-2B28-4B0C-A8BC-705188C0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10BAF7-839C-4245-B306-876B8F79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C3-E5D8-4B3B-8C0D-039026366D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813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AB9B47-9E91-41F2-82DE-87C2A670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1BAA66-AE31-4EE0-A1D9-56418ED49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F823-26F4-4644-BEDD-C52882360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9A86A-42E4-4ED0-80BD-46202BED6973}" type="datetimeFigureOut">
              <a:rPr lang="es-CL" smtClean="0"/>
              <a:t>27/07/2021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37CEFE-83A2-4787-9EA0-86B86467B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333402-8F00-45A4-9B49-CFD45F1C1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4CAC3-E5D8-4B3B-8C0D-039026366D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204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rajah/project_aquiflete_bootcam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17300-EAE6-4FA6-A26B-01AE9F30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186" y="236538"/>
            <a:ext cx="9191625" cy="1035050"/>
          </a:xfrm>
        </p:spPr>
        <p:txBody>
          <a:bodyPr/>
          <a:lstStyle/>
          <a:p>
            <a:r>
              <a:rPr lang="es-CL" dirty="0" err="1"/>
              <a:t>GuíaFlete</a:t>
            </a: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B2DCB7-56D8-49A2-8FC8-BAC93D677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423988"/>
            <a:ext cx="87439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3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74A7A7-0FFB-438D-9742-787274EBF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0062"/>
            <a:ext cx="10506075" cy="602932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6000"/>
              </a:lnSpc>
              <a:spcAft>
                <a:spcPts val="800"/>
              </a:spcAft>
              <a:buNone/>
            </a:pPr>
            <a:r>
              <a:rPr lang="es-CL" sz="18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Detalle casos de uso</a:t>
            </a:r>
            <a:endParaRPr lang="es-CL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indent="0" algn="just">
              <a:lnSpc>
                <a:spcPct val="106000"/>
              </a:lnSpc>
              <a:spcAft>
                <a:spcPts val="800"/>
              </a:spcAft>
              <a:buNone/>
            </a:pPr>
            <a:endParaRPr lang="es-CL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CL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Inscripción</a:t>
            </a:r>
            <a:r>
              <a:rPr lang="es-CL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: Fletero realiza inscripción en sistema, debe detallar capacidad de camión, comunas donde opera, precio base, rango de kilómetros del precio base, si posee ayudante y costo del ayudante. Luego debe cancelar una tarifa para aparecer en la guía.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CL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Acciona disponibilidad</a:t>
            </a:r>
            <a:r>
              <a:rPr lang="es-CL" sz="1800" b="1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s-CL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Fletero debe accionar si está disponible, en flete o no disponible. Sería como una agenda.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CL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Cierra cuenta</a:t>
            </a:r>
            <a:r>
              <a:rPr lang="es-CL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:	Fletero puede realizar el cierre de su cuenta.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endParaRPr lang="es-CL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CL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Registro básico</a:t>
            </a:r>
            <a:r>
              <a:rPr lang="es-CL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: Al ingresar un cliente debe realizar un registro con los datos básico: nombre, email y teléfono.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CL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Búsqueda</a:t>
            </a:r>
            <a:r>
              <a:rPr lang="es-CL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: Un cliente puede realizar una búsqueda ingresando datos comuna desde/hasta, m3, si necesita ayudante y fecha del flete, sistema debe desplegar los fleteros disponibles.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CL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Puntuar y opinar</a:t>
            </a:r>
            <a:r>
              <a:rPr lang="es-CL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: Sistema registra las búsquedas que fueron ingresadas y después de la fecha del viaje, solicitará mediante mensaje al correo o en la aplicación, una evaluación del servicio.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CL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Gestión Ranking</a:t>
            </a:r>
            <a:r>
              <a:rPr lang="es-CL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: Sistema realiza un cruce de la opinión del cliente hacia el fletero y lo ordena de acuerdo con los mejores rankeados. 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3004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FBBF8-1A50-4944-A311-31B36A53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Repositorio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8198F4-8A5E-4DF2-A0B2-3F9B92396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CL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2"/>
              </a:rPr>
              <a:t>https://github.com/derajah/project_aquiflete_bootcamp</a:t>
            </a:r>
            <a:endParaRPr lang="es-CL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56467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214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GuíaFlete</vt:lpstr>
      <vt:lpstr>Presentación de PowerPoint</vt:lpstr>
      <vt:lpstr>Repositorio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GuíaFlete</dc:title>
  <dc:creator>Debora Patricia Olivares Herrera</dc:creator>
  <cp:lastModifiedBy>Debora Patricia Olivares Herrera</cp:lastModifiedBy>
  <cp:revision>3</cp:revision>
  <dcterms:created xsi:type="dcterms:W3CDTF">2021-07-24T15:50:06Z</dcterms:created>
  <dcterms:modified xsi:type="dcterms:W3CDTF">2021-07-27T12:15:46Z</dcterms:modified>
</cp:coreProperties>
</file>