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 editale" id="{8FF1CFFA-5261-F440-A69C-187236594153}">
          <p14:sldIdLst>
            <p14:sldId id="258"/>
          </p14:sldIdLst>
        </p14:section>
        <p14:section name="icon logo" id="{FF216C41-A97B-402A-A445-7E125C347F62}">
          <p14:sldIdLst>
            <p14:sldId id="262"/>
          </p14:sldIdLst>
        </p14:section>
        <p14:section name="animacion" id="{8FA4FD2E-E651-3C4D-890E-34FB3CC03968}">
          <p14:sldIdLst>
            <p14:sldId id="259"/>
          </p14:sldIdLst>
        </p14:section>
        <p14:section name="bucle" id="{A07F0EBF-7E7F-4F4F-88AE-674AFD03A200}">
          <p14:sldIdLst>
            <p14:sldId id="261"/>
          </p14:sldIdLst>
        </p14:section>
        <p14:section name="material" id="{92D79F01-7DFB-5B46-BF2D-DD55F59D4734}">
          <p14:sldIdLst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/>
  </p:normalViewPr>
  <p:slideViewPr>
    <p:cSldViewPr snapToGrid="0">
      <p:cViewPr varScale="1">
        <p:scale>
          <a:sx n="72" d="100"/>
          <a:sy n="72" d="100"/>
        </p:scale>
        <p:origin x="41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109F8-27AF-D039-91D7-AF51BD4E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A36B0-10DD-23A6-D213-6E62C468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AACF4-2712-65E0-C168-5F326F5B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D8C23-9365-DD30-7D00-5C48FAD7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F674F-284F-F6B7-1738-DB6E03E1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6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97920-79E6-7A34-D50B-D7F301B0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94D1DD-C5F5-14D2-DB76-392804B3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B3356-8660-FA93-8B6A-889E10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7D6D6-A9F5-2994-07EA-89DC4B43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1F8D2-0C4E-2C51-9F92-6A460F04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4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182661-B8C6-1D19-F465-FF3DB7C2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A9EC7-70A9-B51F-35DF-220D5CB7D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462B8-A9E2-6B30-D517-A5F5544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253AC-EFCF-9AB8-5661-4B9B960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7A0A7-A3E9-12F9-C51C-6CD29263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746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B51C-FA23-4791-E18F-0952C46A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17A16-337B-E878-2376-817121C4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8A4F7-7FE4-2906-05D9-45F2AE5D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CE311-A0A5-559B-E599-1F88F848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78C3D-4301-0296-F4A2-2C1DDCA8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18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EED0-615E-9C2B-EA93-A618CD7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3A9CB-E6D5-C1CC-1FC3-C8F77D1C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CC3FD-B170-C3FB-34C5-E7F8E6E6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38CEC-0B3E-CE44-8EA8-05AD9D61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B03B8-D203-258C-F9EF-CF3598A9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97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3C67A-9591-4051-EC2C-FC98AAF6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B2721-D597-280E-81AD-EB0B31C8A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C1B58-EEB8-1C1B-8F92-6F6C07927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E4A82-956A-A65C-5B72-6B61E67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DD37C-471B-1D3F-B28A-1F3471C9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FB4E4-8B33-19FC-7F65-336C6DE4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999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9597-5443-EC44-1636-CAD73195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C9852-561D-7704-846D-7F113036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7C2A4-9074-6B31-FD13-6D2AB6EED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90BD9-A609-66A6-B670-C4155988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A8F76-1B56-871D-923A-2B4EAD4C4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6ADF09-65CE-28F1-2842-D43A33DB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2FBB7-0537-2951-2740-4D4A0624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8CC4FC-43FD-62C6-44E4-9EDCA66C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25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52116-CCA0-0464-06BB-6EEFF78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79817B-8748-DFE5-2C39-44357D0C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2BAC84-3783-4F89-B62C-66294D8E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17CB78-39E3-A01B-50A9-9B88350F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9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544080-FB90-F9D2-53C4-84D7625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1052BD-E257-B3A1-072E-CD5A682F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C3F5DA-E696-B1F4-22FA-06E03377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648E7-6204-2799-DDDB-D3CB4FE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D693B-347A-B2CF-2B1C-CD4E4509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C4C87-C52B-0103-198C-8A9CD4DC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732923-1E0A-AC82-79DB-A52FBC4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3B2FA-84CC-F96C-77FA-AC02C3C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6EB8B-5483-B69B-0A8A-AB2230E7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8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636E-F3A4-083B-B527-70F5A08E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E40523-3F4C-7C0D-B9FE-76A3A82C4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853F82-2CE3-3527-D9D5-7460E0101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76F13-B099-0F1E-7C38-FC9FA42D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0CC366-09EA-E564-E779-892585A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8A4F4D-92FC-B3E7-8E20-A9326344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6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51F738-A1FB-2FB5-A951-D3220035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C3566-E3A0-5A51-7C70-8D09B6DD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FFD34-156D-C3DD-4603-D578DA69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3C49-4556-ED49-9A01-11AC5ECB6D0B}" type="datetimeFigureOut">
              <a:rPr lang="es-CL" smtClean="0"/>
              <a:t>27-05-2024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01A14-F675-7190-E67F-F37D7F9AA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98F17-B23D-A26F-7382-9137CB77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495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0CEAF496-6F91-C4B9-15C9-B63F1384F098}"/>
              </a:ext>
            </a:extLst>
          </p:cNvPr>
          <p:cNvGrpSpPr/>
          <p:nvPr/>
        </p:nvGrpSpPr>
        <p:grpSpPr>
          <a:xfrm>
            <a:off x="342812" y="447651"/>
            <a:ext cx="3835061" cy="4189146"/>
            <a:chOff x="1150518" y="401119"/>
            <a:chExt cx="3835061" cy="4189146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F2A699EF-E072-1009-0B5A-C0B79CC54A3E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D455DC70-7B2B-69F2-DD4D-8661538443CC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EA3DEB00-B243-F7C4-39B0-D3BC0ECCD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7" name="Imagen 6">
                  <a:extLst>
                    <a:ext uri="{FF2B5EF4-FFF2-40B4-BE49-F238E27FC236}">
                      <a16:creationId xmlns:a16="http://schemas.microsoft.com/office/drawing/2014/main" id="{88A0F7E3-1975-6AE1-647B-4489A8977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8" name="Imagen 7">
                  <a:extLst>
                    <a:ext uri="{FF2B5EF4-FFF2-40B4-BE49-F238E27FC236}">
                      <a16:creationId xmlns:a16="http://schemas.microsoft.com/office/drawing/2014/main" id="{B8F64152-A98B-8427-1E1B-7B2139B340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85B25180-662E-0F47-34C6-670D84D616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21" name="Conector 20">
                <a:extLst>
                  <a:ext uri="{FF2B5EF4-FFF2-40B4-BE49-F238E27FC236}">
                    <a16:creationId xmlns:a16="http://schemas.microsoft.com/office/drawing/2014/main" id="{9866F8B1-A4C8-CEAD-6D00-CC8B3232E38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E6E67E20-48C3-1A0E-3703-D2E51A395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34" name="Conector 33">
                <a:extLst>
                  <a:ext uri="{FF2B5EF4-FFF2-40B4-BE49-F238E27FC236}">
                    <a16:creationId xmlns:a16="http://schemas.microsoft.com/office/drawing/2014/main" id="{0B4673F5-0F59-158E-A20F-5758CF61CE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DDFED5D2-2F69-7A2F-CB75-3A92B04FC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6011EECC-599D-F6DE-5EF9-19076F539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9" name="Imagen 38">
                <a:extLst>
                  <a:ext uri="{FF2B5EF4-FFF2-40B4-BE49-F238E27FC236}">
                    <a16:creationId xmlns:a16="http://schemas.microsoft.com/office/drawing/2014/main" id="{4A70DD53-F4D7-CA78-95E0-7448F3A8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D53AF356-0239-AF0A-BE56-51AC58D9ABF3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34B5F2B5-1581-DF63-654B-E612885B3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9EB18092-FB2F-840D-547D-65572A4EE4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E2D74C04-6E3F-1CCF-A388-4261BE401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A883A56A-5801-360F-7F7C-42CE287D8EB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C5A4DF3A-4824-7218-CD61-361AC3922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863D9B1F-092E-7935-4EA3-BB6E4307D8B2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E66B1F0C-2DE7-94E4-D9FB-2FE2C02B2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A0AC8C00-DCEE-E082-037F-CC2C9630AA48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FB140D8C-CBC7-4C87-32ED-5B312D6BD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8CCCFB74-D462-C28D-ED4D-15A83F4EB52C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FC0CFEF7-1287-C1E3-80E5-E5E2BBFE6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F10EAFD5-0E1F-C0F7-E688-549CB824A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278994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66FBFF8-ACC5-4DAB-9EE4-5DAA176BE9D5}"/>
              </a:ext>
            </a:extLst>
          </p:cNvPr>
          <p:cNvSpPr/>
          <p:nvPr/>
        </p:nvSpPr>
        <p:spPr>
          <a:xfrm>
            <a:off x="-282222" y="0"/>
            <a:ext cx="12891911" cy="7755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1EC073D-6DDC-4E89-3A04-713ECC490DFF}"/>
              </a:ext>
            </a:extLst>
          </p:cNvPr>
          <p:cNvSpPr>
            <a:spLocks noChangeAspect="1"/>
          </p:cNvSpPr>
          <p:nvPr/>
        </p:nvSpPr>
        <p:spPr>
          <a:xfrm>
            <a:off x="4836430" y="0"/>
            <a:ext cx="6656442" cy="7202341"/>
          </a:xfrm>
          <a:prstGeom prst="roundRect">
            <a:avLst>
              <a:gd name="adj" fmla="val 164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6E62455-ADC4-4C5F-B67C-44B62CAF42E0}"/>
              </a:ext>
            </a:extLst>
          </p:cNvPr>
          <p:cNvSpPr/>
          <p:nvPr/>
        </p:nvSpPr>
        <p:spPr>
          <a:xfrm>
            <a:off x="101600" y="248355"/>
            <a:ext cx="4267200" cy="4617156"/>
          </a:xfrm>
          <a:prstGeom prst="roundRect">
            <a:avLst>
              <a:gd name="adj" fmla="val 164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CEAF496-6F91-C4B9-15C9-B63F1384F098}"/>
              </a:ext>
            </a:extLst>
          </p:cNvPr>
          <p:cNvGrpSpPr/>
          <p:nvPr/>
        </p:nvGrpSpPr>
        <p:grpSpPr>
          <a:xfrm>
            <a:off x="342812" y="447651"/>
            <a:ext cx="3835061" cy="4189146"/>
            <a:chOff x="1150518" y="401119"/>
            <a:chExt cx="3835061" cy="4189146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F2A699EF-E072-1009-0B5A-C0B79CC54A3E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D455DC70-7B2B-69F2-DD4D-8661538443CC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EA3DEB00-B243-F7C4-39B0-D3BC0ECCD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7" name="Imagen 6">
                  <a:extLst>
                    <a:ext uri="{FF2B5EF4-FFF2-40B4-BE49-F238E27FC236}">
                      <a16:creationId xmlns:a16="http://schemas.microsoft.com/office/drawing/2014/main" id="{88A0F7E3-1975-6AE1-647B-4489A8977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8" name="Imagen 7">
                  <a:extLst>
                    <a:ext uri="{FF2B5EF4-FFF2-40B4-BE49-F238E27FC236}">
                      <a16:creationId xmlns:a16="http://schemas.microsoft.com/office/drawing/2014/main" id="{B8F64152-A98B-8427-1E1B-7B2139B340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85B25180-662E-0F47-34C6-670D84D616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21" name="Conector 20">
                <a:extLst>
                  <a:ext uri="{FF2B5EF4-FFF2-40B4-BE49-F238E27FC236}">
                    <a16:creationId xmlns:a16="http://schemas.microsoft.com/office/drawing/2014/main" id="{9866F8B1-A4C8-CEAD-6D00-CC8B3232E38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E6E67E20-48C3-1A0E-3703-D2E51A395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34" name="Conector 33">
                <a:extLst>
                  <a:ext uri="{FF2B5EF4-FFF2-40B4-BE49-F238E27FC236}">
                    <a16:creationId xmlns:a16="http://schemas.microsoft.com/office/drawing/2014/main" id="{0B4673F5-0F59-158E-A20F-5758CF61CE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DDFED5D2-2F69-7A2F-CB75-3A92B04FC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6011EECC-599D-F6DE-5EF9-19076F539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9" name="Imagen 38">
                <a:extLst>
                  <a:ext uri="{FF2B5EF4-FFF2-40B4-BE49-F238E27FC236}">
                    <a16:creationId xmlns:a16="http://schemas.microsoft.com/office/drawing/2014/main" id="{4A70DD53-F4D7-CA78-95E0-7448F3A8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D53AF356-0239-AF0A-BE56-51AC58D9ABF3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34B5F2B5-1581-DF63-654B-E612885B3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9EB18092-FB2F-840D-547D-65572A4EE4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E2D74C04-6E3F-1CCF-A388-4261BE401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A883A56A-5801-360F-7F7C-42CE287D8EB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C5A4DF3A-4824-7218-CD61-361AC3922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863D9B1F-092E-7935-4EA3-BB6E4307D8B2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E66B1F0C-2DE7-94E4-D9FB-2FE2C02B2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A0AC8C00-DCEE-E082-037F-CC2C9630AA48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FB140D8C-CBC7-4C87-32ED-5B312D6BD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8CCCFB74-D462-C28D-ED4D-15A83F4EB52C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FC0CFEF7-1287-C1E3-80E5-E5E2BBFE6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F10EAFD5-0E1F-C0F7-E688-549CB824A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6663DF9-B800-D89A-92B3-4E9E7254BDF4}"/>
              </a:ext>
            </a:extLst>
          </p:cNvPr>
          <p:cNvGrpSpPr>
            <a:grpSpLocks noChangeAspect="1"/>
          </p:cNvGrpSpPr>
          <p:nvPr/>
        </p:nvGrpSpPr>
        <p:grpSpPr>
          <a:xfrm>
            <a:off x="5693404" y="908699"/>
            <a:ext cx="5155461" cy="5427837"/>
            <a:chOff x="1680603" y="713138"/>
            <a:chExt cx="3304976" cy="347958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56DCABA-9863-241D-3E84-39E6A553529E}"/>
                </a:ext>
              </a:extLst>
            </p:cNvPr>
            <p:cNvGrpSpPr/>
            <p:nvPr/>
          </p:nvGrpSpPr>
          <p:grpSpPr>
            <a:xfrm>
              <a:off x="1680603" y="713138"/>
              <a:ext cx="3304976" cy="3479586"/>
              <a:chOff x="1680603" y="713138"/>
              <a:chExt cx="3304976" cy="3479586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CD9CE303-F075-7C4A-93A4-A34E0F677520}"/>
                  </a:ext>
                </a:extLst>
              </p:cNvPr>
              <p:cNvGrpSpPr/>
              <p:nvPr/>
            </p:nvGrpSpPr>
            <p:grpSpPr>
              <a:xfrm>
                <a:off x="1680603" y="713138"/>
                <a:ext cx="3304976" cy="3479586"/>
                <a:chOff x="4451659" y="1265344"/>
                <a:chExt cx="3304976" cy="3479586"/>
              </a:xfrm>
            </p:grpSpPr>
            <p:pic>
              <p:nvPicPr>
                <p:cNvPr id="36" name="Imagen 35">
                  <a:extLst>
                    <a:ext uri="{FF2B5EF4-FFF2-40B4-BE49-F238E27FC236}">
                      <a16:creationId xmlns:a16="http://schemas.microsoft.com/office/drawing/2014/main" id="{F5E7647B-3DBD-03C0-C69C-0FDEBA0C2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6023" t="43752" r="25787" b="30880"/>
                <a:stretch/>
              </p:blipFill>
              <p:spPr>
                <a:xfrm>
                  <a:off x="4451659" y="3005138"/>
                  <a:ext cx="3304975" cy="1739792"/>
                </a:xfrm>
                <a:prstGeom prst="rect">
                  <a:avLst/>
                </a:prstGeom>
              </p:spPr>
            </p:pic>
            <p:pic>
              <p:nvPicPr>
                <p:cNvPr id="37" name="Imagen 36">
                  <a:extLst>
                    <a:ext uri="{FF2B5EF4-FFF2-40B4-BE49-F238E27FC236}">
                      <a16:creationId xmlns:a16="http://schemas.microsoft.com/office/drawing/2014/main" id="{750F5652-2923-AA55-8BCF-8F74776459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6023" t="43752" r="25787" b="30880"/>
                <a:stretch/>
              </p:blipFill>
              <p:spPr>
                <a:xfrm flipV="1">
                  <a:off x="4451661" y="1265344"/>
                  <a:ext cx="3304974" cy="1739793"/>
                </a:xfrm>
                <a:prstGeom prst="rect">
                  <a:avLst/>
                </a:prstGeom>
              </p:spPr>
            </p:pic>
            <p:pic>
              <p:nvPicPr>
                <p:cNvPr id="40" name="Imagen 39">
                  <a:extLst>
                    <a:ext uri="{FF2B5EF4-FFF2-40B4-BE49-F238E27FC236}">
                      <a16:creationId xmlns:a16="http://schemas.microsoft.com/office/drawing/2014/main" id="{BB382068-3008-1538-9407-F99C9C11E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sp>
            <p:nvSpPr>
              <p:cNvPr id="13" name="Conector 20">
                <a:extLst>
                  <a:ext uri="{FF2B5EF4-FFF2-40B4-BE49-F238E27FC236}">
                    <a16:creationId xmlns:a16="http://schemas.microsoft.com/office/drawing/2014/main" id="{871584DF-B423-3673-0AB8-7A2418AC47D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FABF5AC9-FB0C-E9F3-4A36-053AA2D9E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16" name="Conector 33">
                <a:extLst>
                  <a:ext uri="{FF2B5EF4-FFF2-40B4-BE49-F238E27FC236}">
                    <a16:creationId xmlns:a16="http://schemas.microsoft.com/office/drawing/2014/main" id="{E9499319-F5A4-7872-7E0A-A260B8F1278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6B4D8723-3706-353D-FC89-143C655BF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4C2231B6-A6A4-5865-E420-9218369F4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D234C635-E5BE-0143-55FD-B3D81F653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2390813-8039-8961-06C5-4DBFE1DBB254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2738746E-D2DD-3D80-82D2-8FCBC3F41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D53B1FE9-B2B4-359D-F71F-916FCE0C8632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FFC565B-3531-F035-67D0-200F8BB4B9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54A8D7A3-3C34-7CBE-03F6-CEE9F86FF1DB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2BEB769E-ACB2-C215-5823-67FF9EE9A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2970E219-9B63-70FB-AA6B-C129AECB20AA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A96618BF-826C-422A-B933-7F7E588130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CDE1E940-47BE-26F1-7C8F-1E129A07F93C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8E44333E-8FC3-7A99-02C4-74A9F9BE3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EB28BBA4-8262-1B15-16E6-2D9A06D00527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4CE86C51-25C6-F960-F430-2C2C8BD95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BEF77EF-4004-4483-C4AE-59C2AE523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404137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F0FC6E1-3A1C-DB21-3D13-A780D80A61EA}"/>
              </a:ext>
            </a:extLst>
          </p:cNvPr>
          <p:cNvGrpSpPr/>
          <p:nvPr/>
        </p:nvGrpSpPr>
        <p:grpSpPr>
          <a:xfrm>
            <a:off x="4198274" y="1646447"/>
            <a:ext cx="3815256" cy="3479585"/>
            <a:chOff x="1170323" y="713139"/>
            <a:chExt cx="3815256" cy="3479585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4CEA12E-C12E-0AB5-0F2A-06A7AB729DA7}"/>
                </a:ext>
              </a:extLst>
            </p:cNvPr>
            <p:cNvGrpSpPr/>
            <p:nvPr/>
          </p:nvGrpSpPr>
          <p:grpSpPr>
            <a:xfrm>
              <a:off x="1170323" y="713139"/>
              <a:ext cx="3815256" cy="3479585"/>
              <a:chOff x="3941379" y="1265345"/>
              <a:chExt cx="3815256" cy="3479585"/>
            </a:xfrm>
          </p:grpSpPr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1F3375FA-98F2-90BC-8A03-0C9A3AD79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>
                <a:off x="3941379" y="3005138"/>
                <a:ext cx="3815256" cy="1739792"/>
              </a:xfrm>
              <a:prstGeom prst="rect">
                <a:avLst/>
              </a:prstGeom>
            </p:spPr>
          </p:pic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141CD3B7-5BE6-7026-C38B-4DC2876EB4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 flipV="1">
                <a:off x="3941379" y="1265345"/>
                <a:ext cx="3815256" cy="1739793"/>
              </a:xfrm>
              <a:prstGeom prst="rect">
                <a:avLst/>
              </a:prstGeom>
            </p:spPr>
          </p:pic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7CAAACD6-FDC8-8D20-1F9B-08B6BB2A58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876884" y="2610937"/>
                <a:ext cx="2186608" cy="848102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2D74B19-E0FE-3EFF-353E-9C8C4150A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2F584191-14AF-FD75-D34B-CF5FB7EB20C3}"/>
              </a:ext>
            </a:extLst>
          </p:cNvPr>
          <p:cNvGrpSpPr/>
          <p:nvPr/>
        </p:nvGrpSpPr>
        <p:grpSpPr>
          <a:xfrm>
            <a:off x="4178469" y="1334427"/>
            <a:ext cx="3835061" cy="4189146"/>
            <a:chOff x="1150518" y="401119"/>
            <a:chExt cx="3835061" cy="4189146"/>
          </a:xfrm>
        </p:grpSpPr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67E73F1E-CE63-DFC2-6D62-BD6FA24C267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92C461BF-B31F-F429-0889-2FF2E3624143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183" name="Imagen 182">
                  <a:extLst>
                    <a:ext uri="{FF2B5EF4-FFF2-40B4-BE49-F238E27FC236}">
                      <a16:creationId xmlns:a16="http://schemas.microsoft.com/office/drawing/2014/main" id="{53112A16-79A5-0048-6D80-AA7475282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184" name="Imagen 183">
                  <a:extLst>
                    <a:ext uri="{FF2B5EF4-FFF2-40B4-BE49-F238E27FC236}">
                      <a16:creationId xmlns:a16="http://schemas.microsoft.com/office/drawing/2014/main" id="{E8AD2DE7-E477-2ACB-7A16-F6C486860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185" name="Imagen 184">
                  <a:extLst>
                    <a:ext uri="{FF2B5EF4-FFF2-40B4-BE49-F238E27FC236}">
                      <a16:creationId xmlns:a16="http://schemas.microsoft.com/office/drawing/2014/main" id="{A7E408B1-0DF0-495C-CE65-3D74F2354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64" name="Imagen 163">
                <a:extLst>
                  <a:ext uri="{FF2B5EF4-FFF2-40B4-BE49-F238E27FC236}">
                    <a16:creationId xmlns:a16="http://schemas.microsoft.com/office/drawing/2014/main" id="{37511146-5710-9C9E-A539-29635AF94D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165" name="Conector 164">
                <a:extLst>
                  <a:ext uri="{FF2B5EF4-FFF2-40B4-BE49-F238E27FC236}">
                    <a16:creationId xmlns:a16="http://schemas.microsoft.com/office/drawing/2014/main" id="{D4751A41-8DAE-8E66-EC29-C65CCC62692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6" name="Imagen 165">
                <a:extLst>
                  <a:ext uri="{FF2B5EF4-FFF2-40B4-BE49-F238E27FC236}">
                    <a16:creationId xmlns:a16="http://schemas.microsoft.com/office/drawing/2014/main" id="{E47CB352-362F-F44F-9AEE-8E69422ED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167" name="Conector 166">
                <a:extLst>
                  <a:ext uri="{FF2B5EF4-FFF2-40B4-BE49-F238E27FC236}">
                    <a16:creationId xmlns:a16="http://schemas.microsoft.com/office/drawing/2014/main" id="{27E08004-E4B4-C974-E03D-6535B45B43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8" name="Imagen 167">
                <a:extLst>
                  <a:ext uri="{FF2B5EF4-FFF2-40B4-BE49-F238E27FC236}">
                    <a16:creationId xmlns:a16="http://schemas.microsoft.com/office/drawing/2014/main" id="{B98E7932-AC4E-4178-C09B-7B3567F19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69" name="Imagen 168">
                <a:extLst>
                  <a:ext uri="{FF2B5EF4-FFF2-40B4-BE49-F238E27FC236}">
                    <a16:creationId xmlns:a16="http://schemas.microsoft.com/office/drawing/2014/main" id="{4FB0C9F7-310D-EDE2-E582-27C0DDEA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70" name="Imagen 169">
                <a:extLst>
                  <a:ext uri="{FF2B5EF4-FFF2-40B4-BE49-F238E27FC236}">
                    <a16:creationId xmlns:a16="http://schemas.microsoft.com/office/drawing/2014/main" id="{614D49F3-8A7E-8B21-BE94-CCDF19C10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71" name="Grupo 170">
                <a:extLst>
                  <a:ext uri="{FF2B5EF4-FFF2-40B4-BE49-F238E27FC236}">
                    <a16:creationId xmlns:a16="http://schemas.microsoft.com/office/drawing/2014/main" id="{E8843BDB-2A95-50E6-327A-D2FDF3672639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868BCBF-07E4-F32B-F0C8-F280A059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1" name="Rectángulo 180">
                  <a:extLst>
                    <a:ext uri="{FF2B5EF4-FFF2-40B4-BE49-F238E27FC236}">
                      <a16:creationId xmlns:a16="http://schemas.microsoft.com/office/drawing/2014/main" id="{7808D35A-99D8-62D3-AF53-CF764986A0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B29EB041-0059-A713-BD55-E4A6217DE0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6F12BDBC-3825-4479-DB5A-0CC52BBAC9D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053C8B2-CEB5-89F9-F6DC-1A824C867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8" name="Rectángulo 177">
                  <a:extLst>
                    <a:ext uri="{FF2B5EF4-FFF2-40B4-BE49-F238E27FC236}">
                      <a16:creationId xmlns:a16="http://schemas.microsoft.com/office/drawing/2014/main" id="{DF1E6C36-77BB-EEFC-73B2-409318391D4F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45345BC-B469-EF3F-0474-B30497514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3" name="Grupo 172">
                <a:extLst>
                  <a:ext uri="{FF2B5EF4-FFF2-40B4-BE49-F238E27FC236}">
                    <a16:creationId xmlns:a16="http://schemas.microsoft.com/office/drawing/2014/main" id="{15D0C2E6-BAE6-7057-F52A-DFC811F68296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2E1D7071-37F8-3FF5-7C32-A785CDB253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5" name="Rectángulo 174">
                  <a:extLst>
                    <a:ext uri="{FF2B5EF4-FFF2-40B4-BE49-F238E27FC236}">
                      <a16:creationId xmlns:a16="http://schemas.microsoft.com/office/drawing/2014/main" id="{2BD4B8F2-14B1-B8AE-3613-5EDD882B7E2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9B21542A-793E-4A79-A752-A67C757FF2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162" name="Imagen 161">
              <a:extLst>
                <a:ext uri="{FF2B5EF4-FFF2-40B4-BE49-F238E27FC236}">
                  <a16:creationId xmlns:a16="http://schemas.microsoft.com/office/drawing/2014/main" id="{7916FC08-9313-E720-EF49-2AF5DE2AB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3B9082E6-E1DC-61F0-1840-7DCCE12038BE}"/>
              </a:ext>
            </a:extLst>
          </p:cNvPr>
          <p:cNvGrpSpPr/>
          <p:nvPr/>
        </p:nvGrpSpPr>
        <p:grpSpPr>
          <a:xfrm>
            <a:off x="4177752" y="1339706"/>
            <a:ext cx="3835061" cy="4189146"/>
            <a:chOff x="4178469" y="1334427"/>
            <a:chExt cx="3835061" cy="4189146"/>
          </a:xfrm>
        </p:grpSpPr>
        <p:grpSp>
          <p:nvGrpSpPr>
            <p:cNvPr id="230" name="Grupo 229">
              <a:extLst>
                <a:ext uri="{FF2B5EF4-FFF2-40B4-BE49-F238E27FC236}">
                  <a16:creationId xmlns:a16="http://schemas.microsoft.com/office/drawing/2014/main" id="{4C9B3BE2-2F48-797E-232B-12F6447898FD}"/>
                </a:ext>
              </a:extLst>
            </p:cNvPr>
            <p:cNvGrpSpPr/>
            <p:nvPr/>
          </p:nvGrpSpPr>
          <p:grpSpPr>
            <a:xfrm>
              <a:off x="4178469" y="1334427"/>
              <a:ext cx="3835061" cy="4189146"/>
              <a:chOff x="1150518" y="401119"/>
              <a:chExt cx="3835061" cy="4189146"/>
            </a:xfrm>
          </p:grpSpPr>
          <p:grpSp>
            <p:nvGrpSpPr>
              <p:cNvPr id="249" name="Grupo 248">
                <a:extLst>
                  <a:ext uri="{FF2B5EF4-FFF2-40B4-BE49-F238E27FC236}">
                    <a16:creationId xmlns:a16="http://schemas.microsoft.com/office/drawing/2014/main" id="{11214A37-EC54-0EB2-FA67-4834A69E01C1}"/>
                  </a:ext>
                </a:extLst>
              </p:cNvPr>
              <p:cNvGrpSpPr/>
              <p:nvPr/>
            </p:nvGrpSpPr>
            <p:grpSpPr>
              <a:xfrm>
                <a:off x="1150518" y="401119"/>
                <a:ext cx="3835061" cy="4189146"/>
                <a:chOff x="1150518" y="401119"/>
                <a:chExt cx="3835061" cy="4189146"/>
              </a:xfrm>
            </p:grpSpPr>
            <p:grpSp>
              <p:nvGrpSpPr>
                <p:cNvPr id="251" name="Grupo 250">
                  <a:extLst>
                    <a:ext uri="{FF2B5EF4-FFF2-40B4-BE49-F238E27FC236}">
                      <a16:creationId xmlns:a16="http://schemas.microsoft.com/office/drawing/2014/main" id="{92E0A21D-A501-BE41-056C-4DEAE31C04E3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269" name="Imagen 268">
                    <a:extLst>
                      <a:ext uri="{FF2B5EF4-FFF2-40B4-BE49-F238E27FC236}">
                        <a16:creationId xmlns:a16="http://schemas.microsoft.com/office/drawing/2014/main" id="{E50B5DBD-BF8D-5496-40D7-E04AFA6BB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270" name="Imagen 269">
                    <a:extLst>
                      <a:ext uri="{FF2B5EF4-FFF2-40B4-BE49-F238E27FC236}">
                        <a16:creationId xmlns:a16="http://schemas.microsoft.com/office/drawing/2014/main" id="{0574D923-52F5-B00B-5A92-8977F17BE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271" name="Imagen 270">
                    <a:extLst>
                      <a:ext uri="{FF2B5EF4-FFF2-40B4-BE49-F238E27FC236}">
                        <a16:creationId xmlns:a16="http://schemas.microsoft.com/office/drawing/2014/main" id="{724F61DA-B43C-9374-479D-C2BD994423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252" name="Imagen 251">
                  <a:extLst>
                    <a:ext uri="{FF2B5EF4-FFF2-40B4-BE49-F238E27FC236}">
                      <a16:creationId xmlns:a16="http://schemas.microsoft.com/office/drawing/2014/main" id="{9909EEB3-0756-B9D8-070A-DC8EE705A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2266" b="80469" l="17676" r="82422">
                              <a14:foregroundMark x1="17773" y1="79395" x2="17773" y2="79395"/>
                              <a14:foregroundMark x1="26563" y1="76563" x2="26563" y2="76563"/>
                              <a14:foregroundMark x1="34277" y1="76953" x2="34277" y2="76953"/>
                              <a14:foregroundMark x1="41309" y1="78027" x2="41309" y2="78027"/>
                              <a14:foregroundMark x1="57227" y1="76660" x2="57227" y2="76660"/>
                              <a14:foregroundMark x1="67480" y1="78516" x2="67480" y2="78516"/>
                              <a14:foregroundMark x1="74805" y1="78613" x2="74805" y2="78613"/>
                              <a14:foregroundMark x1="80273" y1="76953" x2="80273" y2="76953"/>
                              <a14:foregroundMark x1="53223" y1="75195" x2="53223" y2="75195"/>
                              <a14:foregroundMark x1="79688" y1="74414" x2="79688" y2="74414"/>
                              <a14:foregroundMark x1="82422" y1="74414" x2="81738" y2="74219"/>
                              <a14:backgroundMark x1="65723" y1="77051" x2="65723" y2="770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188" t="71364" r="15228" b="18262"/>
                <a:stretch/>
              </p:blipFill>
              <p:spPr>
                <a:xfrm rot="5400000">
                  <a:off x="-631773" y="2183410"/>
                  <a:ext cx="4189146" cy="624564"/>
                </a:xfrm>
                <a:prstGeom prst="rect">
                  <a:avLst/>
                </a:prstGeom>
              </p:spPr>
            </p:pic>
            <p:pic>
              <p:nvPicPr>
                <p:cNvPr id="253" name="Imagen 252">
                  <a:extLst>
                    <a:ext uri="{FF2B5EF4-FFF2-40B4-BE49-F238E27FC236}">
                      <a16:creationId xmlns:a16="http://schemas.microsoft.com/office/drawing/2014/main" id="{B0916168-3C5E-6FA1-6369-75F305BF9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4" name="Imagen 253">
                  <a:extLst>
                    <a:ext uri="{FF2B5EF4-FFF2-40B4-BE49-F238E27FC236}">
                      <a16:creationId xmlns:a16="http://schemas.microsoft.com/office/drawing/2014/main" id="{4F318FBF-BF3B-BD0D-D9C5-E39B483E9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5" name="Imagen 254">
                  <a:extLst>
                    <a:ext uri="{FF2B5EF4-FFF2-40B4-BE49-F238E27FC236}">
                      <a16:creationId xmlns:a16="http://schemas.microsoft.com/office/drawing/2014/main" id="{8D86DE19-10F0-A9E0-6335-734FE006D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6" name="Imagen 255">
                  <a:extLst>
                    <a:ext uri="{FF2B5EF4-FFF2-40B4-BE49-F238E27FC236}">
                      <a16:creationId xmlns:a16="http://schemas.microsoft.com/office/drawing/2014/main" id="{8EC332E6-9F57-B759-2373-80786544A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257" name="Grupo 256">
                  <a:extLst>
                    <a:ext uri="{FF2B5EF4-FFF2-40B4-BE49-F238E27FC236}">
                      <a16:creationId xmlns:a16="http://schemas.microsoft.com/office/drawing/2014/main" id="{3D9AC22D-539D-A803-E0F1-DB3D0487A51C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6" name="Elipse 265">
                    <a:extLst>
                      <a:ext uri="{FF2B5EF4-FFF2-40B4-BE49-F238E27FC236}">
                        <a16:creationId xmlns:a16="http://schemas.microsoft.com/office/drawing/2014/main" id="{61C1C625-7B9F-BBBC-99D6-FD2AEF739D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7" name="Rectángulo 266">
                    <a:extLst>
                      <a:ext uri="{FF2B5EF4-FFF2-40B4-BE49-F238E27FC236}">
                        <a16:creationId xmlns:a16="http://schemas.microsoft.com/office/drawing/2014/main" id="{520A847C-144A-DF8C-C5CD-61FACB505159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id="{56041C9A-26EB-EF03-905A-F543A29C38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8" name="Grupo 257">
                  <a:extLst>
                    <a:ext uri="{FF2B5EF4-FFF2-40B4-BE49-F238E27FC236}">
                      <a16:creationId xmlns:a16="http://schemas.microsoft.com/office/drawing/2014/main" id="{AB1C0FF8-E59C-6D93-3FA4-062109C99437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id="{1C3730CE-AEE1-43AE-7B43-F2B2BCEDD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4" name="Rectángulo 263">
                    <a:extLst>
                      <a:ext uri="{FF2B5EF4-FFF2-40B4-BE49-F238E27FC236}">
                        <a16:creationId xmlns:a16="http://schemas.microsoft.com/office/drawing/2014/main" id="{5FE833A4-C751-C877-F622-86CC15B6CBC3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5" name="Elipse 264">
                    <a:extLst>
                      <a:ext uri="{FF2B5EF4-FFF2-40B4-BE49-F238E27FC236}">
                        <a16:creationId xmlns:a16="http://schemas.microsoft.com/office/drawing/2014/main" id="{146BBFF0-1F2F-0A83-6EEE-5D4B64D7B9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9" name="Grupo 258">
                  <a:extLst>
                    <a:ext uri="{FF2B5EF4-FFF2-40B4-BE49-F238E27FC236}">
                      <a16:creationId xmlns:a16="http://schemas.microsoft.com/office/drawing/2014/main" id="{01A369DF-399A-4FFE-E135-CE36D3D86A5C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0" name="Elipse 259">
                    <a:extLst>
                      <a:ext uri="{FF2B5EF4-FFF2-40B4-BE49-F238E27FC236}">
                        <a16:creationId xmlns:a16="http://schemas.microsoft.com/office/drawing/2014/main" id="{4DDC91F4-91E4-72B2-6BE2-0EF86DB8E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1" name="Rectángulo 260">
                    <a:extLst>
                      <a:ext uri="{FF2B5EF4-FFF2-40B4-BE49-F238E27FC236}">
                        <a16:creationId xmlns:a16="http://schemas.microsoft.com/office/drawing/2014/main" id="{4610CD81-6C72-B778-4540-44BBD5F91DB5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2" name="Elipse 261">
                    <a:extLst>
                      <a:ext uri="{FF2B5EF4-FFF2-40B4-BE49-F238E27FC236}">
                        <a16:creationId xmlns:a16="http://schemas.microsoft.com/office/drawing/2014/main" id="{609AAE81-0F75-67CA-84DD-67B43FDD11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250" name="Imagen 249">
                <a:extLst>
                  <a:ext uri="{FF2B5EF4-FFF2-40B4-BE49-F238E27FC236}">
                    <a16:creationId xmlns:a16="http://schemas.microsoft.com/office/drawing/2014/main" id="{B6366647-DD50-E9B5-4A38-3C11E9873D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231" name="Grupo 230">
              <a:extLst>
                <a:ext uri="{FF2B5EF4-FFF2-40B4-BE49-F238E27FC236}">
                  <a16:creationId xmlns:a16="http://schemas.microsoft.com/office/drawing/2014/main" id="{4411894D-58DC-6316-2ED2-58728A2AAC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9183" y="3451807"/>
              <a:ext cx="189155" cy="295364"/>
              <a:chOff x="4758507" y="2793808"/>
              <a:chExt cx="1947165" cy="3040490"/>
            </a:xfrm>
          </p:grpSpPr>
          <p:grpSp>
            <p:nvGrpSpPr>
              <p:cNvPr id="241" name="Grupo 240">
                <a:extLst>
                  <a:ext uri="{FF2B5EF4-FFF2-40B4-BE49-F238E27FC236}">
                    <a16:creationId xmlns:a16="http://schemas.microsoft.com/office/drawing/2014/main" id="{4EDDDEAE-2F50-944B-023F-3B4034C2EB80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6" name="Elipse 245">
                  <a:extLst>
                    <a:ext uri="{FF2B5EF4-FFF2-40B4-BE49-F238E27FC236}">
                      <a16:creationId xmlns:a16="http://schemas.microsoft.com/office/drawing/2014/main" id="{709960A7-1E9D-06AF-68EC-943309B89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7" name="Rectángulo 246">
                  <a:extLst>
                    <a:ext uri="{FF2B5EF4-FFF2-40B4-BE49-F238E27FC236}">
                      <a16:creationId xmlns:a16="http://schemas.microsoft.com/office/drawing/2014/main" id="{31ECF50F-424B-8875-24BE-35AD81160D0D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114A5E61-B043-66C2-368D-98FF6F711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42" name="Grupo 241">
                <a:extLst>
                  <a:ext uri="{FF2B5EF4-FFF2-40B4-BE49-F238E27FC236}">
                    <a16:creationId xmlns:a16="http://schemas.microsoft.com/office/drawing/2014/main" id="{A538DF72-D304-7693-3866-D1EB31CDC0C4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3" name="Elipse 242">
                  <a:extLst>
                    <a:ext uri="{FF2B5EF4-FFF2-40B4-BE49-F238E27FC236}">
                      <a16:creationId xmlns:a16="http://schemas.microsoft.com/office/drawing/2014/main" id="{02447379-1EC1-7FC6-9CB8-9650B9663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4" name="Rectángulo 243">
                  <a:extLst>
                    <a:ext uri="{FF2B5EF4-FFF2-40B4-BE49-F238E27FC236}">
                      <a16:creationId xmlns:a16="http://schemas.microsoft.com/office/drawing/2014/main" id="{F8A990BF-189E-EFF9-36AD-4F361973CF5B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C83C492-BB5A-5ABF-554C-D8ED93F81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232" name="Grupo 231">
              <a:extLst>
                <a:ext uri="{FF2B5EF4-FFF2-40B4-BE49-F238E27FC236}">
                  <a16:creationId xmlns:a16="http://schemas.microsoft.com/office/drawing/2014/main" id="{77232C81-A33A-1D1B-31FC-AD0651EDC5B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63509">
              <a:off x="6113320" y="3037127"/>
              <a:ext cx="189155" cy="295364"/>
              <a:chOff x="4758507" y="2793808"/>
              <a:chExt cx="1947165" cy="3040490"/>
            </a:xfrm>
          </p:grpSpPr>
          <p:grpSp>
            <p:nvGrpSpPr>
              <p:cNvPr id="233" name="Grupo 232">
                <a:extLst>
                  <a:ext uri="{FF2B5EF4-FFF2-40B4-BE49-F238E27FC236}">
                    <a16:creationId xmlns:a16="http://schemas.microsoft.com/office/drawing/2014/main" id="{3BBA071B-8BB2-3F9F-0FD5-7EC446E92C23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8" name="Elipse 237">
                  <a:extLst>
                    <a:ext uri="{FF2B5EF4-FFF2-40B4-BE49-F238E27FC236}">
                      <a16:creationId xmlns:a16="http://schemas.microsoft.com/office/drawing/2014/main" id="{1455DB0A-2FEE-99B3-28A0-FE86383E7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9" name="Rectángulo 238">
                  <a:extLst>
                    <a:ext uri="{FF2B5EF4-FFF2-40B4-BE49-F238E27FC236}">
                      <a16:creationId xmlns:a16="http://schemas.microsoft.com/office/drawing/2014/main" id="{09787258-D9D6-FBB7-1FC8-8E1C7C04A3B6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0" name="Elipse 239">
                  <a:extLst>
                    <a:ext uri="{FF2B5EF4-FFF2-40B4-BE49-F238E27FC236}">
                      <a16:creationId xmlns:a16="http://schemas.microsoft.com/office/drawing/2014/main" id="{A7D85E4F-1B00-8BC3-D128-8C7166A82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34" name="Grupo 233">
                <a:extLst>
                  <a:ext uri="{FF2B5EF4-FFF2-40B4-BE49-F238E27FC236}">
                    <a16:creationId xmlns:a16="http://schemas.microsoft.com/office/drawing/2014/main" id="{3696ACD8-9D63-4929-65FF-5DE2F74409F1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DBADE815-BD99-D215-F628-52A74557D4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6" name="Rectángulo 235">
                  <a:extLst>
                    <a:ext uri="{FF2B5EF4-FFF2-40B4-BE49-F238E27FC236}">
                      <a16:creationId xmlns:a16="http://schemas.microsoft.com/office/drawing/2014/main" id="{A57B46D4-FE77-83AF-B9B6-9A680405E1CE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237" name="Elipse 236">
                  <a:extLst>
                    <a:ext uri="{FF2B5EF4-FFF2-40B4-BE49-F238E27FC236}">
                      <a16:creationId xmlns:a16="http://schemas.microsoft.com/office/drawing/2014/main" id="{141C7AA1-E2F0-3844-9153-32E21A45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C02C065C-8329-FCA6-BD85-E3CE2552B2FC}"/>
              </a:ext>
            </a:extLst>
          </p:cNvPr>
          <p:cNvGrpSpPr/>
          <p:nvPr/>
        </p:nvGrpSpPr>
        <p:grpSpPr>
          <a:xfrm>
            <a:off x="4197557" y="1329148"/>
            <a:ext cx="3835061" cy="4189146"/>
            <a:chOff x="1150518" y="401119"/>
            <a:chExt cx="3835061" cy="4189146"/>
          </a:xfrm>
        </p:grpSpPr>
        <p:grpSp>
          <p:nvGrpSpPr>
            <p:cNvPr id="273" name="Grupo 272">
              <a:extLst>
                <a:ext uri="{FF2B5EF4-FFF2-40B4-BE49-F238E27FC236}">
                  <a16:creationId xmlns:a16="http://schemas.microsoft.com/office/drawing/2014/main" id="{DAC126B8-C453-9DA8-9672-532758E2329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275" name="Grupo 274">
                <a:extLst>
                  <a:ext uri="{FF2B5EF4-FFF2-40B4-BE49-F238E27FC236}">
                    <a16:creationId xmlns:a16="http://schemas.microsoft.com/office/drawing/2014/main" id="{B3FCC106-C79B-765B-6E39-2784AAB2060D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277" name="Imagen 276">
                  <a:extLst>
                    <a:ext uri="{FF2B5EF4-FFF2-40B4-BE49-F238E27FC236}">
                      <a16:creationId xmlns:a16="http://schemas.microsoft.com/office/drawing/2014/main" id="{12496B81-355F-0C48-D9B8-8C1059608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278" name="Imagen 277">
                  <a:extLst>
                    <a:ext uri="{FF2B5EF4-FFF2-40B4-BE49-F238E27FC236}">
                      <a16:creationId xmlns:a16="http://schemas.microsoft.com/office/drawing/2014/main" id="{4DB58D66-77AA-0AC1-2517-3CA0D1E343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</p:grpSp>
          <p:pic>
            <p:nvPicPr>
              <p:cNvPr id="276" name="Imagen 275">
                <a:extLst>
                  <a:ext uri="{FF2B5EF4-FFF2-40B4-BE49-F238E27FC236}">
                    <a16:creationId xmlns:a16="http://schemas.microsoft.com/office/drawing/2014/main" id="{EEFE1EB1-99A0-17A5-A88C-7A8F09483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</p:grpSp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847C4B90-7F54-B87C-01F7-E04084F33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4043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3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5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4375 -0.00439 L -2.5E-6 -4.07407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35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F0FC6E1-3A1C-DB21-3D13-A780D80A61EA}"/>
              </a:ext>
            </a:extLst>
          </p:cNvPr>
          <p:cNvGrpSpPr/>
          <p:nvPr/>
        </p:nvGrpSpPr>
        <p:grpSpPr>
          <a:xfrm>
            <a:off x="4198274" y="1646447"/>
            <a:ext cx="3815256" cy="3479585"/>
            <a:chOff x="1170323" y="713139"/>
            <a:chExt cx="3815256" cy="3479585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4CEA12E-C12E-0AB5-0F2A-06A7AB729DA7}"/>
                </a:ext>
              </a:extLst>
            </p:cNvPr>
            <p:cNvGrpSpPr/>
            <p:nvPr/>
          </p:nvGrpSpPr>
          <p:grpSpPr>
            <a:xfrm>
              <a:off x="1170323" y="713139"/>
              <a:ext cx="3815256" cy="3479585"/>
              <a:chOff x="3941379" y="1265345"/>
              <a:chExt cx="3815256" cy="3479585"/>
            </a:xfrm>
          </p:grpSpPr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1F3375FA-98F2-90BC-8A03-0C9A3AD79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>
                <a:off x="3941379" y="3005138"/>
                <a:ext cx="3815256" cy="1739792"/>
              </a:xfrm>
              <a:prstGeom prst="rect">
                <a:avLst/>
              </a:prstGeom>
            </p:spPr>
          </p:pic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141CD3B7-5BE6-7026-C38B-4DC2876EB4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 flipV="1">
                <a:off x="3941379" y="1265345"/>
                <a:ext cx="3815256" cy="1739793"/>
              </a:xfrm>
              <a:prstGeom prst="rect">
                <a:avLst/>
              </a:prstGeom>
            </p:spPr>
          </p:pic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7CAAACD6-FDC8-8D20-1F9B-08B6BB2A58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876884" y="2610937"/>
                <a:ext cx="2186608" cy="848102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2D74B19-E0FE-3EFF-353E-9C8C4150A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2F584191-14AF-FD75-D34B-CF5FB7EB20C3}"/>
              </a:ext>
            </a:extLst>
          </p:cNvPr>
          <p:cNvGrpSpPr/>
          <p:nvPr/>
        </p:nvGrpSpPr>
        <p:grpSpPr>
          <a:xfrm>
            <a:off x="4178469" y="1334427"/>
            <a:ext cx="3835061" cy="4189146"/>
            <a:chOff x="1150518" y="401119"/>
            <a:chExt cx="3835061" cy="4189146"/>
          </a:xfrm>
        </p:grpSpPr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67E73F1E-CE63-DFC2-6D62-BD6FA24C267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92C461BF-B31F-F429-0889-2FF2E3624143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183" name="Imagen 182">
                  <a:extLst>
                    <a:ext uri="{FF2B5EF4-FFF2-40B4-BE49-F238E27FC236}">
                      <a16:creationId xmlns:a16="http://schemas.microsoft.com/office/drawing/2014/main" id="{53112A16-79A5-0048-6D80-AA7475282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184" name="Imagen 183">
                  <a:extLst>
                    <a:ext uri="{FF2B5EF4-FFF2-40B4-BE49-F238E27FC236}">
                      <a16:creationId xmlns:a16="http://schemas.microsoft.com/office/drawing/2014/main" id="{E8AD2DE7-E477-2ACB-7A16-F6C486860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185" name="Imagen 184">
                  <a:extLst>
                    <a:ext uri="{FF2B5EF4-FFF2-40B4-BE49-F238E27FC236}">
                      <a16:creationId xmlns:a16="http://schemas.microsoft.com/office/drawing/2014/main" id="{A7E408B1-0DF0-495C-CE65-3D74F2354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64" name="Imagen 163">
                <a:extLst>
                  <a:ext uri="{FF2B5EF4-FFF2-40B4-BE49-F238E27FC236}">
                    <a16:creationId xmlns:a16="http://schemas.microsoft.com/office/drawing/2014/main" id="{37511146-5710-9C9E-A539-29635AF94D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165" name="Conector 164">
                <a:extLst>
                  <a:ext uri="{FF2B5EF4-FFF2-40B4-BE49-F238E27FC236}">
                    <a16:creationId xmlns:a16="http://schemas.microsoft.com/office/drawing/2014/main" id="{D4751A41-8DAE-8E66-EC29-C65CCC62692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6" name="Imagen 165">
                <a:extLst>
                  <a:ext uri="{FF2B5EF4-FFF2-40B4-BE49-F238E27FC236}">
                    <a16:creationId xmlns:a16="http://schemas.microsoft.com/office/drawing/2014/main" id="{E47CB352-362F-F44F-9AEE-8E69422ED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167" name="Conector 166">
                <a:extLst>
                  <a:ext uri="{FF2B5EF4-FFF2-40B4-BE49-F238E27FC236}">
                    <a16:creationId xmlns:a16="http://schemas.microsoft.com/office/drawing/2014/main" id="{27E08004-E4B4-C974-E03D-6535B45B43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8" name="Imagen 167">
                <a:extLst>
                  <a:ext uri="{FF2B5EF4-FFF2-40B4-BE49-F238E27FC236}">
                    <a16:creationId xmlns:a16="http://schemas.microsoft.com/office/drawing/2014/main" id="{B98E7932-AC4E-4178-C09B-7B3567F19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69" name="Imagen 168">
                <a:extLst>
                  <a:ext uri="{FF2B5EF4-FFF2-40B4-BE49-F238E27FC236}">
                    <a16:creationId xmlns:a16="http://schemas.microsoft.com/office/drawing/2014/main" id="{4FB0C9F7-310D-EDE2-E582-27C0DDEA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70" name="Imagen 169">
                <a:extLst>
                  <a:ext uri="{FF2B5EF4-FFF2-40B4-BE49-F238E27FC236}">
                    <a16:creationId xmlns:a16="http://schemas.microsoft.com/office/drawing/2014/main" id="{614D49F3-8A7E-8B21-BE94-CCDF19C10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71" name="Grupo 170">
                <a:extLst>
                  <a:ext uri="{FF2B5EF4-FFF2-40B4-BE49-F238E27FC236}">
                    <a16:creationId xmlns:a16="http://schemas.microsoft.com/office/drawing/2014/main" id="{E8843BDB-2A95-50E6-327A-D2FDF3672639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868BCBF-07E4-F32B-F0C8-F280A059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1" name="Rectángulo 180">
                  <a:extLst>
                    <a:ext uri="{FF2B5EF4-FFF2-40B4-BE49-F238E27FC236}">
                      <a16:creationId xmlns:a16="http://schemas.microsoft.com/office/drawing/2014/main" id="{7808D35A-99D8-62D3-AF53-CF764986A0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B29EB041-0059-A713-BD55-E4A6217DE0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6F12BDBC-3825-4479-DB5A-0CC52BBAC9D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053C8B2-CEB5-89F9-F6DC-1A824C867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8" name="Rectángulo 177">
                  <a:extLst>
                    <a:ext uri="{FF2B5EF4-FFF2-40B4-BE49-F238E27FC236}">
                      <a16:creationId xmlns:a16="http://schemas.microsoft.com/office/drawing/2014/main" id="{DF1E6C36-77BB-EEFC-73B2-409318391D4F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45345BC-B469-EF3F-0474-B30497514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3" name="Grupo 172">
                <a:extLst>
                  <a:ext uri="{FF2B5EF4-FFF2-40B4-BE49-F238E27FC236}">
                    <a16:creationId xmlns:a16="http://schemas.microsoft.com/office/drawing/2014/main" id="{15D0C2E6-BAE6-7057-F52A-DFC811F68296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2E1D7071-37F8-3FF5-7C32-A785CDB253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5" name="Rectángulo 174">
                  <a:extLst>
                    <a:ext uri="{FF2B5EF4-FFF2-40B4-BE49-F238E27FC236}">
                      <a16:creationId xmlns:a16="http://schemas.microsoft.com/office/drawing/2014/main" id="{2BD4B8F2-14B1-B8AE-3613-5EDD882B7E2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9B21542A-793E-4A79-A752-A67C757FF2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162" name="Imagen 161">
              <a:extLst>
                <a:ext uri="{FF2B5EF4-FFF2-40B4-BE49-F238E27FC236}">
                  <a16:creationId xmlns:a16="http://schemas.microsoft.com/office/drawing/2014/main" id="{7916FC08-9313-E720-EF49-2AF5DE2AB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3B9082E6-E1DC-61F0-1840-7DCCE12038BE}"/>
              </a:ext>
            </a:extLst>
          </p:cNvPr>
          <p:cNvGrpSpPr/>
          <p:nvPr/>
        </p:nvGrpSpPr>
        <p:grpSpPr>
          <a:xfrm>
            <a:off x="4173168" y="1342839"/>
            <a:ext cx="3835061" cy="4189146"/>
            <a:chOff x="4178469" y="1334427"/>
            <a:chExt cx="3835061" cy="4189146"/>
          </a:xfrm>
        </p:grpSpPr>
        <p:grpSp>
          <p:nvGrpSpPr>
            <p:cNvPr id="230" name="Grupo 229">
              <a:extLst>
                <a:ext uri="{FF2B5EF4-FFF2-40B4-BE49-F238E27FC236}">
                  <a16:creationId xmlns:a16="http://schemas.microsoft.com/office/drawing/2014/main" id="{4C9B3BE2-2F48-797E-232B-12F6447898FD}"/>
                </a:ext>
              </a:extLst>
            </p:cNvPr>
            <p:cNvGrpSpPr/>
            <p:nvPr/>
          </p:nvGrpSpPr>
          <p:grpSpPr>
            <a:xfrm>
              <a:off x="4178469" y="1334427"/>
              <a:ext cx="3835061" cy="4189146"/>
              <a:chOff x="1150518" y="401119"/>
              <a:chExt cx="3835061" cy="4189146"/>
            </a:xfrm>
          </p:grpSpPr>
          <p:grpSp>
            <p:nvGrpSpPr>
              <p:cNvPr id="249" name="Grupo 248">
                <a:extLst>
                  <a:ext uri="{FF2B5EF4-FFF2-40B4-BE49-F238E27FC236}">
                    <a16:creationId xmlns:a16="http://schemas.microsoft.com/office/drawing/2014/main" id="{11214A37-EC54-0EB2-FA67-4834A69E01C1}"/>
                  </a:ext>
                </a:extLst>
              </p:cNvPr>
              <p:cNvGrpSpPr/>
              <p:nvPr/>
            </p:nvGrpSpPr>
            <p:grpSpPr>
              <a:xfrm>
                <a:off x="1150518" y="401119"/>
                <a:ext cx="3835061" cy="4189146"/>
                <a:chOff x="1150518" y="401119"/>
                <a:chExt cx="3835061" cy="4189146"/>
              </a:xfrm>
            </p:grpSpPr>
            <p:grpSp>
              <p:nvGrpSpPr>
                <p:cNvPr id="251" name="Grupo 250">
                  <a:extLst>
                    <a:ext uri="{FF2B5EF4-FFF2-40B4-BE49-F238E27FC236}">
                      <a16:creationId xmlns:a16="http://schemas.microsoft.com/office/drawing/2014/main" id="{92E0A21D-A501-BE41-056C-4DEAE31C04E3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269" name="Imagen 268">
                    <a:extLst>
                      <a:ext uri="{FF2B5EF4-FFF2-40B4-BE49-F238E27FC236}">
                        <a16:creationId xmlns:a16="http://schemas.microsoft.com/office/drawing/2014/main" id="{E50B5DBD-BF8D-5496-40D7-E04AFA6BB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270" name="Imagen 269">
                    <a:extLst>
                      <a:ext uri="{FF2B5EF4-FFF2-40B4-BE49-F238E27FC236}">
                        <a16:creationId xmlns:a16="http://schemas.microsoft.com/office/drawing/2014/main" id="{0574D923-52F5-B00B-5A92-8977F17BE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271" name="Imagen 270">
                    <a:extLst>
                      <a:ext uri="{FF2B5EF4-FFF2-40B4-BE49-F238E27FC236}">
                        <a16:creationId xmlns:a16="http://schemas.microsoft.com/office/drawing/2014/main" id="{724F61DA-B43C-9374-479D-C2BD994423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252" name="Imagen 251">
                  <a:extLst>
                    <a:ext uri="{FF2B5EF4-FFF2-40B4-BE49-F238E27FC236}">
                      <a16:creationId xmlns:a16="http://schemas.microsoft.com/office/drawing/2014/main" id="{9909EEB3-0756-B9D8-070A-DC8EE705A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2266" b="80469" l="17676" r="82422">
                              <a14:foregroundMark x1="17773" y1="79395" x2="17773" y2="79395"/>
                              <a14:foregroundMark x1="26563" y1="76563" x2="26563" y2="76563"/>
                              <a14:foregroundMark x1="34277" y1="76953" x2="34277" y2="76953"/>
                              <a14:foregroundMark x1="41309" y1="78027" x2="41309" y2="78027"/>
                              <a14:foregroundMark x1="57227" y1="76660" x2="57227" y2="76660"/>
                              <a14:foregroundMark x1="67480" y1="78516" x2="67480" y2="78516"/>
                              <a14:foregroundMark x1="74805" y1="78613" x2="74805" y2="78613"/>
                              <a14:foregroundMark x1="80273" y1="76953" x2="80273" y2="76953"/>
                              <a14:foregroundMark x1="53223" y1="75195" x2="53223" y2="75195"/>
                              <a14:foregroundMark x1="79688" y1="74414" x2="79688" y2="74414"/>
                              <a14:foregroundMark x1="82422" y1="74414" x2="81738" y2="74219"/>
                              <a14:backgroundMark x1="65723" y1="77051" x2="65723" y2="770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188" t="71364" r="15228" b="18262"/>
                <a:stretch/>
              </p:blipFill>
              <p:spPr>
                <a:xfrm rot="5400000">
                  <a:off x="-631773" y="2183410"/>
                  <a:ext cx="4189146" cy="624564"/>
                </a:xfrm>
                <a:prstGeom prst="rect">
                  <a:avLst/>
                </a:prstGeom>
              </p:spPr>
            </p:pic>
            <p:pic>
              <p:nvPicPr>
                <p:cNvPr id="253" name="Imagen 252">
                  <a:extLst>
                    <a:ext uri="{FF2B5EF4-FFF2-40B4-BE49-F238E27FC236}">
                      <a16:creationId xmlns:a16="http://schemas.microsoft.com/office/drawing/2014/main" id="{B0916168-3C5E-6FA1-6369-75F305BF9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4" name="Imagen 253">
                  <a:extLst>
                    <a:ext uri="{FF2B5EF4-FFF2-40B4-BE49-F238E27FC236}">
                      <a16:creationId xmlns:a16="http://schemas.microsoft.com/office/drawing/2014/main" id="{4F318FBF-BF3B-BD0D-D9C5-E39B483E9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5" name="Imagen 254">
                  <a:extLst>
                    <a:ext uri="{FF2B5EF4-FFF2-40B4-BE49-F238E27FC236}">
                      <a16:creationId xmlns:a16="http://schemas.microsoft.com/office/drawing/2014/main" id="{8D86DE19-10F0-A9E0-6335-734FE006D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6" name="Imagen 255">
                  <a:extLst>
                    <a:ext uri="{FF2B5EF4-FFF2-40B4-BE49-F238E27FC236}">
                      <a16:creationId xmlns:a16="http://schemas.microsoft.com/office/drawing/2014/main" id="{8EC332E6-9F57-B759-2373-80786544A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257" name="Grupo 256">
                  <a:extLst>
                    <a:ext uri="{FF2B5EF4-FFF2-40B4-BE49-F238E27FC236}">
                      <a16:creationId xmlns:a16="http://schemas.microsoft.com/office/drawing/2014/main" id="{3D9AC22D-539D-A803-E0F1-DB3D0487A51C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6" name="Elipse 265">
                    <a:extLst>
                      <a:ext uri="{FF2B5EF4-FFF2-40B4-BE49-F238E27FC236}">
                        <a16:creationId xmlns:a16="http://schemas.microsoft.com/office/drawing/2014/main" id="{61C1C625-7B9F-BBBC-99D6-FD2AEF739D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7" name="Rectángulo 266">
                    <a:extLst>
                      <a:ext uri="{FF2B5EF4-FFF2-40B4-BE49-F238E27FC236}">
                        <a16:creationId xmlns:a16="http://schemas.microsoft.com/office/drawing/2014/main" id="{520A847C-144A-DF8C-C5CD-61FACB505159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id="{56041C9A-26EB-EF03-905A-F543A29C38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8" name="Grupo 257">
                  <a:extLst>
                    <a:ext uri="{FF2B5EF4-FFF2-40B4-BE49-F238E27FC236}">
                      <a16:creationId xmlns:a16="http://schemas.microsoft.com/office/drawing/2014/main" id="{AB1C0FF8-E59C-6D93-3FA4-062109C99437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id="{1C3730CE-AEE1-43AE-7B43-F2B2BCEDD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4" name="Rectángulo 263">
                    <a:extLst>
                      <a:ext uri="{FF2B5EF4-FFF2-40B4-BE49-F238E27FC236}">
                        <a16:creationId xmlns:a16="http://schemas.microsoft.com/office/drawing/2014/main" id="{5FE833A4-C751-C877-F622-86CC15B6CBC3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5" name="Elipse 264">
                    <a:extLst>
                      <a:ext uri="{FF2B5EF4-FFF2-40B4-BE49-F238E27FC236}">
                        <a16:creationId xmlns:a16="http://schemas.microsoft.com/office/drawing/2014/main" id="{146BBFF0-1F2F-0A83-6EEE-5D4B64D7B9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9" name="Grupo 258">
                  <a:extLst>
                    <a:ext uri="{FF2B5EF4-FFF2-40B4-BE49-F238E27FC236}">
                      <a16:creationId xmlns:a16="http://schemas.microsoft.com/office/drawing/2014/main" id="{01A369DF-399A-4FFE-E135-CE36D3D86A5C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0" name="Elipse 259">
                    <a:extLst>
                      <a:ext uri="{FF2B5EF4-FFF2-40B4-BE49-F238E27FC236}">
                        <a16:creationId xmlns:a16="http://schemas.microsoft.com/office/drawing/2014/main" id="{4DDC91F4-91E4-72B2-6BE2-0EF86DB8E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1" name="Rectángulo 260">
                    <a:extLst>
                      <a:ext uri="{FF2B5EF4-FFF2-40B4-BE49-F238E27FC236}">
                        <a16:creationId xmlns:a16="http://schemas.microsoft.com/office/drawing/2014/main" id="{4610CD81-6C72-B778-4540-44BBD5F91DB5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2" name="Elipse 261">
                    <a:extLst>
                      <a:ext uri="{FF2B5EF4-FFF2-40B4-BE49-F238E27FC236}">
                        <a16:creationId xmlns:a16="http://schemas.microsoft.com/office/drawing/2014/main" id="{609AAE81-0F75-67CA-84DD-67B43FDD11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250" name="Imagen 249">
                <a:extLst>
                  <a:ext uri="{FF2B5EF4-FFF2-40B4-BE49-F238E27FC236}">
                    <a16:creationId xmlns:a16="http://schemas.microsoft.com/office/drawing/2014/main" id="{B6366647-DD50-E9B5-4A38-3C11E9873D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231" name="Grupo 230">
              <a:extLst>
                <a:ext uri="{FF2B5EF4-FFF2-40B4-BE49-F238E27FC236}">
                  <a16:creationId xmlns:a16="http://schemas.microsoft.com/office/drawing/2014/main" id="{4411894D-58DC-6316-2ED2-58728A2AAC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9183" y="3451807"/>
              <a:ext cx="189155" cy="295364"/>
              <a:chOff x="4758507" y="2793808"/>
              <a:chExt cx="1947165" cy="3040490"/>
            </a:xfrm>
          </p:grpSpPr>
          <p:grpSp>
            <p:nvGrpSpPr>
              <p:cNvPr id="241" name="Grupo 240">
                <a:extLst>
                  <a:ext uri="{FF2B5EF4-FFF2-40B4-BE49-F238E27FC236}">
                    <a16:creationId xmlns:a16="http://schemas.microsoft.com/office/drawing/2014/main" id="{4EDDDEAE-2F50-944B-023F-3B4034C2EB80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6" name="Elipse 245">
                  <a:extLst>
                    <a:ext uri="{FF2B5EF4-FFF2-40B4-BE49-F238E27FC236}">
                      <a16:creationId xmlns:a16="http://schemas.microsoft.com/office/drawing/2014/main" id="{709960A7-1E9D-06AF-68EC-943309B89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7" name="Rectángulo 246">
                  <a:extLst>
                    <a:ext uri="{FF2B5EF4-FFF2-40B4-BE49-F238E27FC236}">
                      <a16:creationId xmlns:a16="http://schemas.microsoft.com/office/drawing/2014/main" id="{31ECF50F-424B-8875-24BE-35AD81160D0D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114A5E61-B043-66C2-368D-98FF6F711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42" name="Grupo 241">
                <a:extLst>
                  <a:ext uri="{FF2B5EF4-FFF2-40B4-BE49-F238E27FC236}">
                    <a16:creationId xmlns:a16="http://schemas.microsoft.com/office/drawing/2014/main" id="{A538DF72-D304-7693-3866-D1EB31CDC0C4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3" name="Elipse 242">
                  <a:extLst>
                    <a:ext uri="{FF2B5EF4-FFF2-40B4-BE49-F238E27FC236}">
                      <a16:creationId xmlns:a16="http://schemas.microsoft.com/office/drawing/2014/main" id="{02447379-1EC1-7FC6-9CB8-9650B9663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4" name="Rectángulo 243">
                  <a:extLst>
                    <a:ext uri="{FF2B5EF4-FFF2-40B4-BE49-F238E27FC236}">
                      <a16:creationId xmlns:a16="http://schemas.microsoft.com/office/drawing/2014/main" id="{F8A990BF-189E-EFF9-36AD-4F361973CF5B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C83C492-BB5A-5ABF-554C-D8ED93F81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232" name="Grupo 231">
              <a:extLst>
                <a:ext uri="{FF2B5EF4-FFF2-40B4-BE49-F238E27FC236}">
                  <a16:creationId xmlns:a16="http://schemas.microsoft.com/office/drawing/2014/main" id="{77232C81-A33A-1D1B-31FC-AD0651EDC5B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63509">
              <a:off x="6113320" y="3037127"/>
              <a:ext cx="189155" cy="295364"/>
              <a:chOff x="4758507" y="2793808"/>
              <a:chExt cx="1947165" cy="3040490"/>
            </a:xfrm>
          </p:grpSpPr>
          <p:grpSp>
            <p:nvGrpSpPr>
              <p:cNvPr id="233" name="Grupo 232">
                <a:extLst>
                  <a:ext uri="{FF2B5EF4-FFF2-40B4-BE49-F238E27FC236}">
                    <a16:creationId xmlns:a16="http://schemas.microsoft.com/office/drawing/2014/main" id="{3BBA071B-8BB2-3F9F-0FD5-7EC446E92C23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8" name="Elipse 237">
                  <a:extLst>
                    <a:ext uri="{FF2B5EF4-FFF2-40B4-BE49-F238E27FC236}">
                      <a16:creationId xmlns:a16="http://schemas.microsoft.com/office/drawing/2014/main" id="{1455DB0A-2FEE-99B3-28A0-FE86383E7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9" name="Rectángulo 238">
                  <a:extLst>
                    <a:ext uri="{FF2B5EF4-FFF2-40B4-BE49-F238E27FC236}">
                      <a16:creationId xmlns:a16="http://schemas.microsoft.com/office/drawing/2014/main" id="{09787258-D9D6-FBB7-1FC8-8E1C7C04A3B6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0" name="Elipse 239">
                  <a:extLst>
                    <a:ext uri="{FF2B5EF4-FFF2-40B4-BE49-F238E27FC236}">
                      <a16:creationId xmlns:a16="http://schemas.microsoft.com/office/drawing/2014/main" id="{A7D85E4F-1B00-8BC3-D128-8C7166A82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34" name="Grupo 233">
                <a:extLst>
                  <a:ext uri="{FF2B5EF4-FFF2-40B4-BE49-F238E27FC236}">
                    <a16:creationId xmlns:a16="http://schemas.microsoft.com/office/drawing/2014/main" id="{3696ACD8-9D63-4929-65FF-5DE2F74409F1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DBADE815-BD99-D215-F628-52A74557D4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6" name="Rectángulo 235">
                  <a:extLst>
                    <a:ext uri="{FF2B5EF4-FFF2-40B4-BE49-F238E27FC236}">
                      <a16:creationId xmlns:a16="http://schemas.microsoft.com/office/drawing/2014/main" id="{A57B46D4-FE77-83AF-B9B6-9A680405E1CE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237" name="Elipse 236">
                  <a:extLst>
                    <a:ext uri="{FF2B5EF4-FFF2-40B4-BE49-F238E27FC236}">
                      <a16:creationId xmlns:a16="http://schemas.microsoft.com/office/drawing/2014/main" id="{141C7AA1-E2F0-3844-9153-32E21A45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C02C065C-8329-FCA6-BD85-E3CE2552B2FC}"/>
              </a:ext>
            </a:extLst>
          </p:cNvPr>
          <p:cNvGrpSpPr/>
          <p:nvPr/>
        </p:nvGrpSpPr>
        <p:grpSpPr>
          <a:xfrm>
            <a:off x="4190290" y="1324554"/>
            <a:ext cx="3835061" cy="4189146"/>
            <a:chOff x="1150518" y="401119"/>
            <a:chExt cx="3835061" cy="4189146"/>
          </a:xfrm>
        </p:grpSpPr>
        <p:grpSp>
          <p:nvGrpSpPr>
            <p:cNvPr id="273" name="Grupo 272">
              <a:extLst>
                <a:ext uri="{FF2B5EF4-FFF2-40B4-BE49-F238E27FC236}">
                  <a16:creationId xmlns:a16="http://schemas.microsoft.com/office/drawing/2014/main" id="{DAC126B8-C453-9DA8-9672-532758E2329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275" name="Grupo 274">
                <a:extLst>
                  <a:ext uri="{FF2B5EF4-FFF2-40B4-BE49-F238E27FC236}">
                    <a16:creationId xmlns:a16="http://schemas.microsoft.com/office/drawing/2014/main" id="{B3FCC106-C79B-765B-6E39-2784AAB2060D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277" name="Imagen 276">
                  <a:extLst>
                    <a:ext uri="{FF2B5EF4-FFF2-40B4-BE49-F238E27FC236}">
                      <a16:creationId xmlns:a16="http://schemas.microsoft.com/office/drawing/2014/main" id="{12496B81-355F-0C48-D9B8-8C1059608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278" name="Imagen 277">
                  <a:extLst>
                    <a:ext uri="{FF2B5EF4-FFF2-40B4-BE49-F238E27FC236}">
                      <a16:creationId xmlns:a16="http://schemas.microsoft.com/office/drawing/2014/main" id="{4DB58D66-77AA-0AC1-2517-3CA0D1E343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</p:grpSp>
          <p:pic>
            <p:nvPicPr>
              <p:cNvPr id="276" name="Imagen 275">
                <a:extLst>
                  <a:ext uri="{FF2B5EF4-FFF2-40B4-BE49-F238E27FC236}">
                    <a16:creationId xmlns:a16="http://schemas.microsoft.com/office/drawing/2014/main" id="{EEFE1EB1-99A0-17A5-A88C-7A8F09483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</p:grpSp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847C4B90-7F54-B87C-01F7-E04084F33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317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3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5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4375 -0.0044 L -1.45833E-6 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35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D30911C5-ADE1-9E45-4F66-DDAB29CB8B49}"/>
              </a:ext>
            </a:extLst>
          </p:cNvPr>
          <p:cNvGrpSpPr/>
          <p:nvPr/>
        </p:nvGrpSpPr>
        <p:grpSpPr>
          <a:xfrm rot="16200000">
            <a:off x="1392381" y="1369508"/>
            <a:ext cx="3835061" cy="4189146"/>
            <a:chOff x="4178469" y="1334427"/>
            <a:chExt cx="3835061" cy="4189146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0CEAF496-6F91-C4B9-15C9-B63F1384F098}"/>
                </a:ext>
              </a:extLst>
            </p:cNvPr>
            <p:cNvGrpSpPr/>
            <p:nvPr/>
          </p:nvGrpSpPr>
          <p:grpSpPr>
            <a:xfrm>
              <a:off x="4178469" y="1334427"/>
              <a:ext cx="3835061" cy="4189146"/>
              <a:chOff x="1150518" y="401119"/>
              <a:chExt cx="3835061" cy="4189146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F2A699EF-E072-1009-0B5A-C0B79CC54A3E}"/>
                  </a:ext>
                </a:extLst>
              </p:cNvPr>
              <p:cNvGrpSpPr/>
              <p:nvPr/>
            </p:nvGrpSpPr>
            <p:grpSpPr>
              <a:xfrm>
                <a:off x="1150518" y="401119"/>
                <a:ext cx="3835061" cy="4189146"/>
                <a:chOff x="1150518" y="401119"/>
                <a:chExt cx="3835061" cy="4189146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D455DC70-7B2B-69F2-DD4D-8661538443CC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5" name="Imagen 4">
                    <a:extLst>
                      <a:ext uri="{FF2B5EF4-FFF2-40B4-BE49-F238E27FC236}">
                        <a16:creationId xmlns:a16="http://schemas.microsoft.com/office/drawing/2014/main" id="{EA3DEB00-B243-F7C4-39B0-D3BC0ECCDB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7" name="Imagen 6">
                    <a:extLst>
                      <a:ext uri="{FF2B5EF4-FFF2-40B4-BE49-F238E27FC236}">
                        <a16:creationId xmlns:a16="http://schemas.microsoft.com/office/drawing/2014/main" id="{88A0F7E3-1975-6AE1-647B-4489A8977A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8" name="Imagen 7">
                    <a:extLst>
                      <a:ext uri="{FF2B5EF4-FFF2-40B4-BE49-F238E27FC236}">
                        <a16:creationId xmlns:a16="http://schemas.microsoft.com/office/drawing/2014/main" id="{B8F64152-A98B-8427-1E1B-7B2139B340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15" name="Imagen 14">
                  <a:extLst>
                    <a:ext uri="{FF2B5EF4-FFF2-40B4-BE49-F238E27FC236}">
                      <a16:creationId xmlns:a16="http://schemas.microsoft.com/office/drawing/2014/main" id="{85B25180-662E-0F47-34C6-670D84D61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2266" b="80469" l="17676" r="82422">
                              <a14:foregroundMark x1="17773" y1="79395" x2="17773" y2="79395"/>
                              <a14:foregroundMark x1="26563" y1="76563" x2="26563" y2="76563"/>
                              <a14:foregroundMark x1="34277" y1="76953" x2="34277" y2="76953"/>
                              <a14:foregroundMark x1="41309" y1="78027" x2="41309" y2="78027"/>
                              <a14:foregroundMark x1="57227" y1="76660" x2="57227" y2="76660"/>
                              <a14:foregroundMark x1="67480" y1="78516" x2="67480" y2="78516"/>
                              <a14:foregroundMark x1="74805" y1="78613" x2="74805" y2="78613"/>
                              <a14:foregroundMark x1="80273" y1="76953" x2="80273" y2="76953"/>
                              <a14:foregroundMark x1="53223" y1="75195" x2="53223" y2="75195"/>
                              <a14:foregroundMark x1="79688" y1="74414" x2="79688" y2="74414"/>
                              <a14:foregroundMark x1="82422" y1="74414" x2="81738" y2="74219"/>
                              <a14:backgroundMark x1="65723" y1="77051" x2="65723" y2="770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188" t="71364" r="15228" b="18262"/>
                <a:stretch/>
              </p:blipFill>
              <p:spPr>
                <a:xfrm rot="5400000">
                  <a:off x="-631773" y="2183410"/>
                  <a:ext cx="4189146" cy="624564"/>
                </a:xfrm>
                <a:prstGeom prst="rect">
                  <a:avLst/>
                </a:prstGeom>
              </p:spPr>
            </p:pic>
            <p:pic>
              <p:nvPicPr>
                <p:cNvPr id="33" name="Imagen 32">
                  <a:extLst>
                    <a:ext uri="{FF2B5EF4-FFF2-40B4-BE49-F238E27FC236}">
                      <a16:creationId xmlns:a16="http://schemas.microsoft.com/office/drawing/2014/main" id="{E6E67E20-48C3-1A0E-3703-D2E51A395B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35" name="Imagen 34">
                  <a:extLst>
                    <a:ext uri="{FF2B5EF4-FFF2-40B4-BE49-F238E27FC236}">
                      <a16:creationId xmlns:a16="http://schemas.microsoft.com/office/drawing/2014/main" id="{DDFED5D2-2F69-7A2F-CB75-3A92B04FC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38" name="Imagen 37">
                  <a:extLst>
                    <a:ext uri="{FF2B5EF4-FFF2-40B4-BE49-F238E27FC236}">
                      <a16:creationId xmlns:a16="http://schemas.microsoft.com/office/drawing/2014/main" id="{6011EECC-599D-F6DE-5EF9-19076F539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39" name="Imagen 38">
                  <a:extLst>
                    <a:ext uri="{FF2B5EF4-FFF2-40B4-BE49-F238E27FC236}">
                      <a16:creationId xmlns:a16="http://schemas.microsoft.com/office/drawing/2014/main" id="{4A70DD53-F4D7-CA78-95E0-7448F3A82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D53AF356-0239-AF0A-BE56-51AC58D9ABF3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34B5F2B5-1581-DF63-654B-E612885B31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1" name="Rectángulo 50">
                    <a:extLst>
                      <a:ext uri="{FF2B5EF4-FFF2-40B4-BE49-F238E27FC236}">
                        <a16:creationId xmlns:a16="http://schemas.microsoft.com/office/drawing/2014/main" id="{9EB18092-FB2F-840D-547D-65572A4EE410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2" name="Elipse 51">
                    <a:extLst>
                      <a:ext uri="{FF2B5EF4-FFF2-40B4-BE49-F238E27FC236}">
                        <a16:creationId xmlns:a16="http://schemas.microsoft.com/office/drawing/2014/main" id="{E2D74C04-6E3F-1CCF-A388-4261BE4010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53" name="Grupo 52">
                  <a:extLst>
                    <a:ext uri="{FF2B5EF4-FFF2-40B4-BE49-F238E27FC236}">
                      <a16:creationId xmlns:a16="http://schemas.microsoft.com/office/drawing/2014/main" id="{A883A56A-5801-360F-7F7C-42CE287D8EBE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54" name="Elipse 53">
                    <a:extLst>
                      <a:ext uri="{FF2B5EF4-FFF2-40B4-BE49-F238E27FC236}">
                        <a16:creationId xmlns:a16="http://schemas.microsoft.com/office/drawing/2014/main" id="{C5A4DF3A-4824-7218-CD61-361AC39220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5" name="Rectángulo 54">
                    <a:extLst>
                      <a:ext uri="{FF2B5EF4-FFF2-40B4-BE49-F238E27FC236}">
                        <a16:creationId xmlns:a16="http://schemas.microsoft.com/office/drawing/2014/main" id="{863D9B1F-092E-7935-4EA3-BB6E4307D8B2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6" name="Elipse 55">
                    <a:extLst>
                      <a:ext uri="{FF2B5EF4-FFF2-40B4-BE49-F238E27FC236}">
                        <a16:creationId xmlns:a16="http://schemas.microsoft.com/office/drawing/2014/main" id="{E66B1F0C-2DE7-94E4-D9FB-2FE2C02B23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57" name="Grupo 56">
                  <a:extLst>
                    <a:ext uri="{FF2B5EF4-FFF2-40B4-BE49-F238E27FC236}">
                      <a16:creationId xmlns:a16="http://schemas.microsoft.com/office/drawing/2014/main" id="{A0AC8C00-DCEE-E082-037F-CC2C9630AA48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FB140D8C-CBC7-4C87-32ED-5B312D6BDF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9" name="Rectángulo 58">
                    <a:extLst>
                      <a:ext uri="{FF2B5EF4-FFF2-40B4-BE49-F238E27FC236}">
                        <a16:creationId xmlns:a16="http://schemas.microsoft.com/office/drawing/2014/main" id="{8CCCFB74-D462-C28D-ED4D-15A83F4EB52C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FC0CFEF7-1287-C1E3-80E5-E5E2BBFE6C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45" name="Imagen 44">
                <a:extLst>
                  <a:ext uri="{FF2B5EF4-FFF2-40B4-BE49-F238E27FC236}">
                    <a16:creationId xmlns:a16="http://schemas.microsoft.com/office/drawing/2014/main" id="{F10EAFD5-0E1F-C0F7-E688-549CB824A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2A79D436-44A3-A238-4FE7-742C3EBCA9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9183" y="3451807"/>
              <a:ext cx="189155" cy="295364"/>
              <a:chOff x="4758507" y="2793808"/>
              <a:chExt cx="1947165" cy="3040490"/>
            </a:xfrm>
          </p:grpSpPr>
          <p:grpSp>
            <p:nvGrpSpPr>
              <p:cNvPr id="3" name="Grupo 2">
                <a:extLst>
                  <a:ext uri="{FF2B5EF4-FFF2-40B4-BE49-F238E27FC236}">
                    <a16:creationId xmlns:a16="http://schemas.microsoft.com/office/drawing/2014/main" id="{1582954E-2569-2B46-F034-2901E4D2078C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F4C299A3-F2EF-2D5A-9B96-AD2B8E5C8C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C001ACAE-3AD2-4E2E-7F6F-0C351A14FD62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10310753-5734-B7F3-CBB3-D68D91A5D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38239DE8-6434-479F-B4FA-F680DAD96CF0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9FAB418A-5311-8AB6-F8B7-37B359751E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3E493D6F-370A-DB99-6D1B-4405E2177322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11DECC82-4DFD-CD3D-13AA-60578FF56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A1C49F2-2802-1604-A976-9A6BBA52DDF9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63509">
              <a:off x="6113320" y="3037127"/>
              <a:ext cx="189155" cy="295364"/>
              <a:chOff x="4758507" y="2793808"/>
              <a:chExt cx="1947165" cy="3040490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5394377B-3A13-F041-1649-A12FE85C1DF9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6629BFD5-8E8B-6AF9-C1C5-77EE1E3F18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AF9D6A6-6A6B-1EB8-A42E-A08E77D7D3F2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E34E5F71-6622-D04C-F798-2749F809C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D64FECA0-733F-F835-8295-48BB0949F4EE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AF913CDD-0F5D-AA73-0F0D-4863C244B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BAE164CD-70A1-3554-56FD-78E04C3C1E68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8D5D4D4C-7849-A372-391A-BDFC262B88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AC33711-E932-283C-7510-43CA69855166}"/>
              </a:ext>
            </a:extLst>
          </p:cNvPr>
          <p:cNvGrpSpPr/>
          <p:nvPr/>
        </p:nvGrpSpPr>
        <p:grpSpPr>
          <a:xfrm rot="16200000">
            <a:off x="3971971" y="1372162"/>
            <a:ext cx="3835061" cy="4189146"/>
            <a:chOff x="1150518" y="401119"/>
            <a:chExt cx="3835061" cy="4189146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362CE424-6001-4CDD-393C-5DD7BD3D2862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E3A7A4C6-BE76-8B4D-0BD5-6507CFD8976E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72" name="Imagen 71">
                  <a:extLst>
                    <a:ext uri="{FF2B5EF4-FFF2-40B4-BE49-F238E27FC236}">
                      <a16:creationId xmlns:a16="http://schemas.microsoft.com/office/drawing/2014/main" id="{585513A2-DA2B-34D9-6D73-B7FDB6FED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73" name="Imagen 72">
                  <a:extLst>
                    <a:ext uri="{FF2B5EF4-FFF2-40B4-BE49-F238E27FC236}">
                      <a16:creationId xmlns:a16="http://schemas.microsoft.com/office/drawing/2014/main" id="{250091A3-2FDC-3543-8B42-7E2E85E43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74" name="Imagen 73">
                  <a:extLst>
                    <a:ext uri="{FF2B5EF4-FFF2-40B4-BE49-F238E27FC236}">
                      <a16:creationId xmlns:a16="http://schemas.microsoft.com/office/drawing/2014/main" id="{41A8A620-97F6-10EB-694D-C5B6DB20A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131F95EC-A94F-B159-7299-C5DF15C926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37" name="Conector 36">
                <a:extLst>
                  <a:ext uri="{FF2B5EF4-FFF2-40B4-BE49-F238E27FC236}">
                    <a16:creationId xmlns:a16="http://schemas.microsoft.com/office/drawing/2014/main" id="{9677B6D1-6B79-1A41-6AD2-35E8D9747C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FED61C5F-CBB2-ED99-7E19-CB9B23F34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41" name="Conector 40">
                <a:extLst>
                  <a:ext uri="{FF2B5EF4-FFF2-40B4-BE49-F238E27FC236}">
                    <a16:creationId xmlns:a16="http://schemas.microsoft.com/office/drawing/2014/main" id="{6D990361-99EA-CD4E-0463-F61E716B609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42" name="Imagen 41">
                <a:extLst>
                  <a:ext uri="{FF2B5EF4-FFF2-40B4-BE49-F238E27FC236}">
                    <a16:creationId xmlns:a16="http://schemas.microsoft.com/office/drawing/2014/main" id="{02E6791A-875E-978B-6F41-DDA5546F8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43" name="Imagen 42">
                <a:extLst>
                  <a:ext uri="{FF2B5EF4-FFF2-40B4-BE49-F238E27FC236}">
                    <a16:creationId xmlns:a16="http://schemas.microsoft.com/office/drawing/2014/main" id="{D28B1C1E-A13C-24E6-5240-BDB73CEF5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47" name="Imagen 46">
                <a:extLst>
                  <a:ext uri="{FF2B5EF4-FFF2-40B4-BE49-F238E27FC236}">
                    <a16:creationId xmlns:a16="http://schemas.microsoft.com/office/drawing/2014/main" id="{86E902FE-A455-DBDB-D8CC-B798765A2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6342EFAB-A495-0539-0E40-ECD2B543CAA2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483C6E28-E0DA-2780-36FC-8445C3CEAB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176F098E-2584-6953-C2B7-A0B421445076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719E6FF-8D94-94F4-86AC-4B8AE31A8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7FD3C222-BD5C-3233-2488-C88C779BA9C0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A283E79A-F030-CAEF-B83F-5B248407E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9A858874-879E-B789-A96B-60FC4B5623F6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0FCAE786-D75B-0709-7E68-7038CCCA7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3B30B99E-1A41-0FCB-AB0D-B7E9227C8EC7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9C92341F-D226-B1FA-E291-80EDBCBCF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21C4FAD0-7B40-AF2C-EAD7-1AE65BABABBF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4D5D5BE-D282-5973-A2AE-1015DC922D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56F7B8F2-6D29-49D3-00B0-DE658D29E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7D476914-CA9A-B765-64AA-5DD51724201C}"/>
              </a:ext>
            </a:extLst>
          </p:cNvPr>
          <p:cNvGrpSpPr/>
          <p:nvPr/>
        </p:nvGrpSpPr>
        <p:grpSpPr>
          <a:xfrm>
            <a:off x="7412153" y="1432808"/>
            <a:ext cx="3835061" cy="4189146"/>
            <a:chOff x="1150518" y="401119"/>
            <a:chExt cx="3835061" cy="4189146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C82BEC4C-E12F-1175-9545-24662663E1B8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CF171977-1EA5-7F39-9EDD-08FCEB6E3BD2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98" name="Imagen 97">
                  <a:extLst>
                    <a:ext uri="{FF2B5EF4-FFF2-40B4-BE49-F238E27FC236}">
                      <a16:creationId xmlns:a16="http://schemas.microsoft.com/office/drawing/2014/main" id="{CC1C04F3-B97B-9B44-3504-BEA664B69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99" name="Imagen 98">
                  <a:extLst>
                    <a:ext uri="{FF2B5EF4-FFF2-40B4-BE49-F238E27FC236}">
                      <a16:creationId xmlns:a16="http://schemas.microsoft.com/office/drawing/2014/main" id="{548E03A4-198A-2947-76FC-C408980E6E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100" name="Imagen 99">
                  <a:extLst>
                    <a:ext uri="{FF2B5EF4-FFF2-40B4-BE49-F238E27FC236}">
                      <a16:creationId xmlns:a16="http://schemas.microsoft.com/office/drawing/2014/main" id="{F405BC70-F82C-A3BE-6C8F-AABA1ED00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79" name="Imagen 78">
                <a:extLst>
                  <a:ext uri="{FF2B5EF4-FFF2-40B4-BE49-F238E27FC236}">
                    <a16:creationId xmlns:a16="http://schemas.microsoft.com/office/drawing/2014/main" id="{19DA129F-F402-41AE-51F3-E442CDDFF8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</p:grpSp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55BE479D-BC4D-308D-A825-F8C294114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321834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C886CF-450E-6A59-E226-71A23EE7B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8" t="71364" r="15228" b="18262"/>
          <a:stretch/>
        </p:blipFill>
        <p:spPr>
          <a:xfrm>
            <a:off x="2159000" y="533401"/>
            <a:ext cx="6985000" cy="1041400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C03CF995-943E-816C-743A-3B3647B953CC}"/>
              </a:ext>
            </a:extLst>
          </p:cNvPr>
          <p:cNvGrpSpPr/>
          <p:nvPr/>
        </p:nvGrpSpPr>
        <p:grpSpPr>
          <a:xfrm>
            <a:off x="4470507" y="1727976"/>
            <a:ext cx="2994403" cy="576000"/>
            <a:chOff x="4609391" y="3565664"/>
            <a:chExt cx="2994403" cy="5760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A362576-272E-F11B-3F87-2F701A11C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9391" y="3566703"/>
              <a:ext cx="576000" cy="568908"/>
            </a:xfrm>
            <a:prstGeom prst="ellipse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47E5619-C5E5-CBBD-07DF-25658B1A934A}"/>
                </a:ext>
              </a:extLst>
            </p:cNvPr>
            <p:cNvSpPr/>
            <p:nvPr/>
          </p:nvSpPr>
          <p:spPr>
            <a:xfrm>
              <a:off x="4890977" y="3565664"/>
              <a:ext cx="2438400" cy="576000"/>
            </a:xfrm>
            <a:prstGeom prst="rect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C14F89A-96FB-EDE9-6DBE-3E6A5F160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7794" y="3566703"/>
              <a:ext cx="576000" cy="574961"/>
            </a:xfrm>
            <a:prstGeom prst="ellipse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501BD95-5A33-5C6A-5C1F-2903927C150C}"/>
              </a:ext>
            </a:extLst>
          </p:cNvPr>
          <p:cNvGrpSpPr/>
          <p:nvPr/>
        </p:nvGrpSpPr>
        <p:grpSpPr>
          <a:xfrm>
            <a:off x="4758507" y="2793808"/>
            <a:ext cx="1947165" cy="3040490"/>
            <a:chOff x="4758507" y="2793808"/>
            <a:chExt cx="1947165" cy="3040490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767368EF-A596-4C72-219F-14E7E95DD333}"/>
                </a:ext>
              </a:extLst>
            </p:cNvPr>
            <p:cNvGrpSpPr/>
            <p:nvPr/>
          </p:nvGrpSpPr>
          <p:grpSpPr>
            <a:xfrm rot="3450323">
              <a:off x="4920470" y="4049097"/>
              <a:ext cx="2994403" cy="576000"/>
              <a:chOff x="4609391" y="3565664"/>
              <a:chExt cx="2994403" cy="576000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3DB4AE58-8E65-5336-2D8E-FA4F361CD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9391" y="3566703"/>
                <a:ext cx="576000" cy="568908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20481B6E-9832-4284-6AF8-A6369B17F6E0}"/>
                  </a:ext>
                </a:extLst>
              </p:cNvPr>
              <p:cNvSpPr/>
              <p:nvPr/>
            </p:nvSpPr>
            <p:spPr>
              <a:xfrm>
                <a:off x="4890977" y="3565664"/>
                <a:ext cx="2438400" cy="576000"/>
              </a:xfrm>
              <a:prstGeom prst="rect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DEA5BE8D-A4ED-A36A-1DBF-4C121004ED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7794" y="3566703"/>
                <a:ext cx="576000" cy="57496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38E14BCE-EA97-8261-9E1D-C2409CC10DF1}"/>
                </a:ext>
              </a:extLst>
            </p:cNvPr>
            <p:cNvGrpSpPr/>
            <p:nvPr/>
          </p:nvGrpSpPr>
          <p:grpSpPr>
            <a:xfrm rot="18395928">
              <a:off x="3549305" y="4003010"/>
              <a:ext cx="2994403" cy="576000"/>
              <a:chOff x="4609391" y="3565664"/>
              <a:chExt cx="2994403" cy="576000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0E1B7A58-B3EB-CF79-4ECE-0B803D604D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9391" y="3566703"/>
                <a:ext cx="576000" cy="568908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1B1E371E-1957-C573-29ED-8C198EA1DDA8}"/>
                  </a:ext>
                </a:extLst>
              </p:cNvPr>
              <p:cNvSpPr/>
              <p:nvPr/>
            </p:nvSpPr>
            <p:spPr>
              <a:xfrm>
                <a:off x="4890977" y="3565664"/>
                <a:ext cx="2438400" cy="576000"/>
              </a:xfrm>
              <a:prstGeom prst="rect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E68054A-9EDE-5C67-DC8F-2D2B7909EB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7794" y="3566703"/>
                <a:ext cx="576000" cy="57496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855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MR miau miau</cp:lastModifiedBy>
  <cp:revision>6</cp:revision>
  <dcterms:created xsi:type="dcterms:W3CDTF">2024-03-29T21:42:57Z</dcterms:created>
  <dcterms:modified xsi:type="dcterms:W3CDTF">2024-05-28T15:06:45Z</dcterms:modified>
</cp:coreProperties>
</file>