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imacion" id="{8FA4FD2E-E651-3C4D-890E-34FB3CC03968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1F1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14"/>
  </p:normalViewPr>
  <p:slideViewPr>
    <p:cSldViewPr snapToGrid="0">
      <p:cViewPr varScale="1">
        <p:scale>
          <a:sx n="80" d="100"/>
          <a:sy n="80" d="100"/>
        </p:scale>
        <p:origin x="9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109F8-27AF-D039-91D7-AF51BD4E3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2A36B0-10DD-23A6-D213-6E62C4681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DAACF4-2712-65E0-C168-5F326F5B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C49-4556-ED49-9A01-11AC5ECB6D0B}" type="datetimeFigureOut">
              <a:rPr lang="es-CL" smtClean="0"/>
              <a:t>29-04-2024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BD8C23-9365-DD30-7D00-5C48FAD72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0F674F-284F-F6B7-1738-DB6E03E1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565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97920-79E6-7A34-D50B-D7F301B0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94D1DD-C5F5-14D2-DB76-392804B3F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5B3356-8660-FA93-8B6A-889E10D4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C49-4556-ED49-9A01-11AC5ECB6D0B}" type="datetimeFigureOut">
              <a:rPr lang="es-CL" smtClean="0"/>
              <a:t>29-04-2024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87D6D6-A9F5-2994-07EA-89DC4B43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91F8D2-0C4E-2C51-9F92-6A460F04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041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182661-B8C6-1D19-F465-FF3DB7C2C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3A9EC7-70A9-B51F-35DF-220D5CB7D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0462B8-A9E2-6B30-D517-A5F55445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C49-4556-ED49-9A01-11AC5ECB6D0B}" type="datetimeFigureOut">
              <a:rPr lang="es-CL" smtClean="0"/>
              <a:t>29-04-2024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7253AC-EFCF-9AB8-5661-4B9B9600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87A0A7-A3E9-12F9-C51C-6CD292635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746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FB51C-FA23-4791-E18F-0952C46A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F17A16-337B-E878-2376-817121C43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98A4F7-7FE4-2906-05D9-45F2AE5D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C49-4556-ED49-9A01-11AC5ECB6D0B}" type="datetimeFigureOut">
              <a:rPr lang="es-CL" smtClean="0"/>
              <a:t>29-04-2024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2CE311-A0A5-559B-E599-1F88F848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F78C3D-4301-0296-F4A2-2C1DDCA8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718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3EED0-615E-9C2B-EA93-A618CD7C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13A9CB-E6D5-C1CC-1FC3-C8F77D1C0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8CC3FD-B170-C3FB-34C5-E7F8E6E6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C49-4556-ED49-9A01-11AC5ECB6D0B}" type="datetimeFigureOut">
              <a:rPr lang="es-CL" smtClean="0"/>
              <a:t>29-04-2024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138CEC-0B3E-CE44-8EA8-05AD9D61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AB03B8-D203-258C-F9EF-CF3598A9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977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3C67A-9591-4051-EC2C-FC98AAF6E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7B2721-D597-280E-81AD-EB0B31C8A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DC1B58-EEB8-1C1B-8F92-6F6C07927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0E4A82-956A-A65C-5B72-6B61E67D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C49-4556-ED49-9A01-11AC5ECB6D0B}" type="datetimeFigureOut">
              <a:rPr lang="es-CL" smtClean="0"/>
              <a:t>29-04-2024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4DD37C-471B-1D3F-B28A-1F3471C9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8FB4E4-8B33-19FC-7F65-336C6DE4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999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B9597-5443-EC44-1636-CAD73195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7C9852-561D-7704-846D-7F113036B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C7C2A4-9074-6B31-FD13-6D2AB6EED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690BD9-A609-66A6-B670-C41559887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DA8F76-1B56-871D-923A-2B4EAD4C4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06ADF09-65CE-28F1-2842-D43A33DB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C49-4556-ED49-9A01-11AC5ECB6D0B}" type="datetimeFigureOut">
              <a:rPr lang="es-CL" smtClean="0"/>
              <a:t>29-04-2024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92FBB7-0537-2951-2740-4D4A06240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68CC4FC-43FD-62C6-44E4-9EDCA66C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325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52116-CCA0-0464-06BB-6EEFF78C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279817B-8748-DFE5-2C39-44357D0C5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C49-4556-ED49-9A01-11AC5ECB6D0B}" type="datetimeFigureOut">
              <a:rPr lang="es-CL" smtClean="0"/>
              <a:t>29-04-2024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52BAC84-3783-4F89-B62C-66294D8E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17CB78-39E3-A01B-50A9-9B88350F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891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B544080-FB90-F9D2-53C4-84D76258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C49-4556-ED49-9A01-11AC5ECB6D0B}" type="datetimeFigureOut">
              <a:rPr lang="es-CL" smtClean="0"/>
              <a:t>29-04-2024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1052BD-E257-B3A1-072E-CD5A682F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C3F5DA-E696-B1F4-22FA-06E03377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310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648E7-6204-2799-DDDB-D3CB4FE5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1D693B-347A-B2CF-2B1C-CD4E45092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0C4C87-C52B-0103-198C-8A9CD4DCC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732923-1E0A-AC82-79DB-A52FBC4A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C49-4556-ED49-9A01-11AC5ECB6D0B}" type="datetimeFigureOut">
              <a:rPr lang="es-CL" smtClean="0"/>
              <a:t>29-04-2024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F3B2FA-84CC-F96C-77FA-AC02C3C9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F6EB8B-5483-B69B-0A8A-AB2230E7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880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C636E-F3A4-083B-B527-70F5A08E9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9E40523-3F4C-7C0D-B9FE-76A3A82C4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853F82-2CE3-3527-D9D5-7460E0101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376F13-B099-0F1E-7C38-FC9FA42D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C49-4556-ED49-9A01-11AC5ECB6D0B}" type="datetimeFigureOut">
              <a:rPr lang="es-CL" smtClean="0"/>
              <a:t>29-04-2024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0CC366-09EA-E564-E779-892585A2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8A4F4D-92FC-B3E7-8E20-A9326344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064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751F738-A1FB-2FB5-A951-D3220035E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6C3566-E3A0-5A51-7C70-8D09B6DD9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CFFD34-156D-C3DD-4603-D578DA69B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73C49-4556-ED49-9A01-11AC5ECB6D0B}" type="datetimeFigureOut">
              <a:rPr lang="es-CL" smtClean="0"/>
              <a:t>29-04-2024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001A14-F675-7190-E67F-F37D7F9AA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298F17-B23D-A26F-7382-9137CB771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495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CEC56155-26FB-4843-A27D-82913760FB7F}"/>
              </a:ext>
            </a:extLst>
          </p:cNvPr>
          <p:cNvGrpSpPr/>
          <p:nvPr/>
        </p:nvGrpSpPr>
        <p:grpSpPr>
          <a:xfrm rot="16200000">
            <a:off x="1451818" y="1391397"/>
            <a:ext cx="3308886" cy="3479586"/>
            <a:chOff x="1676693" y="713139"/>
            <a:chExt cx="3308886" cy="3479586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036355F9-5C59-47FD-9141-D8D310B06F34}"/>
                </a:ext>
              </a:extLst>
            </p:cNvPr>
            <p:cNvGrpSpPr/>
            <p:nvPr/>
          </p:nvGrpSpPr>
          <p:grpSpPr>
            <a:xfrm>
              <a:off x="1676693" y="713139"/>
              <a:ext cx="3308886" cy="3479586"/>
              <a:chOff x="4447749" y="1265345"/>
              <a:chExt cx="3308886" cy="3479586"/>
            </a:xfrm>
          </p:grpSpPr>
          <p:pic>
            <p:nvPicPr>
              <p:cNvPr id="27" name="Imagen 26">
                <a:extLst>
                  <a:ext uri="{FF2B5EF4-FFF2-40B4-BE49-F238E27FC236}">
                    <a16:creationId xmlns:a16="http://schemas.microsoft.com/office/drawing/2014/main" id="{31356757-4F60-42E5-A9C7-285BB8B52F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backgroundMark x1="41895" y1="41406" x2="43555" y2="51074"/>
                            <a14:backgroundMark x1="67773" y1="22070" x2="67773" y2="22070"/>
                          </a14:backgroundRemoval>
                        </a14:imgEffect>
                      </a14:imgLayer>
                    </a14:imgProps>
                  </a:ext>
                </a:extLst>
              </a:blip>
              <a:srcRect l="25967" t="43752" r="25786" b="30880"/>
              <a:stretch/>
            </p:blipFill>
            <p:spPr>
              <a:xfrm>
                <a:off x="4447749" y="3005139"/>
                <a:ext cx="3308886" cy="1739792"/>
              </a:xfrm>
              <a:prstGeom prst="rect">
                <a:avLst/>
              </a:prstGeom>
            </p:spPr>
          </p:pic>
          <p:pic>
            <p:nvPicPr>
              <p:cNvPr id="28" name="Imagen 27">
                <a:extLst>
                  <a:ext uri="{FF2B5EF4-FFF2-40B4-BE49-F238E27FC236}">
                    <a16:creationId xmlns:a16="http://schemas.microsoft.com/office/drawing/2014/main" id="{7BCAAF14-3D35-4380-88D4-A768FAB05C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1895" y1="41406" x2="43555" y2="51074"/>
                            <a14:backgroundMark x1="67773" y1="22070" x2="67773" y2="22070"/>
                          </a14:backgroundRemoval>
                        </a14:imgEffect>
                      </a14:imgLayer>
                    </a14:imgProps>
                  </a:ext>
                </a:extLst>
              </a:blip>
              <a:srcRect l="25967" t="43752" r="25786" b="30880"/>
              <a:stretch/>
            </p:blipFill>
            <p:spPr>
              <a:xfrm flipV="1">
                <a:off x="4447749" y="1265345"/>
                <a:ext cx="3308885" cy="1739793"/>
              </a:xfrm>
              <a:prstGeom prst="rect">
                <a:avLst/>
              </a:prstGeom>
            </p:spPr>
          </p:pic>
          <p:pic>
            <p:nvPicPr>
              <p:cNvPr id="29" name="Imagen 28">
                <a:extLst>
                  <a:ext uri="{FF2B5EF4-FFF2-40B4-BE49-F238E27FC236}">
                    <a16:creationId xmlns:a16="http://schemas.microsoft.com/office/drawing/2014/main" id="{5CF4932F-7355-4E7E-AFD9-9D1E6BB0F5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backgroundMark x1="41895" y1="41406" x2="43555" y2="51074"/>
                            <a14:backgroundMark x1="67773" y1="22070" x2="67773" y2="22070"/>
                          </a14:backgroundRemoval>
                        </a14:imgEffect>
                      </a14:imgLayer>
                    </a14:imgProps>
                  </a:ext>
                </a:extLst>
              </a:blip>
              <a:srcRect l="29700" t="61581" r="38416" b="32043"/>
              <a:stretch/>
            </p:blipFill>
            <p:spPr>
              <a:xfrm rot="16200000" flipV="1">
                <a:off x="3876884" y="2610937"/>
                <a:ext cx="2186608" cy="848102"/>
              </a:xfrm>
              <a:prstGeom prst="rect">
                <a:avLst/>
              </a:prstGeom>
              <a:effectLst>
                <a:softEdge rad="12700"/>
              </a:effectLst>
            </p:spPr>
          </p:pic>
        </p:grp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10292663-50D3-4EA7-B874-FBD7328903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1895" y1="41406" x2="43555" y2="51074"/>
                          <a14:backgroundMark x1="67773" y1="22070" x2="67773" y2="22070"/>
                        </a14:backgroundRemoval>
                      </a14:imgEffect>
                    </a14:imgLayer>
                  </a14:imgProps>
                </a:ext>
              </a:extLst>
            </a:blip>
            <a:srcRect l="29700" t="61581" r="38416" b="32043"/>
            <a:stretch/>
          </p:blipFill>
          <p:spPr>
            <a:xfrm rot="16200000" flipV="1">
              <a:off x="3784556" y="1904954"/>
              <a:ext cx="412076" cy="1081536"/>
            </a:xfrm>
            <a:prstGeom prst="rect">
              <a:avLst/>
            </a:prstGeom>
            <a:effectLst>
              <a:softEdge rad="25400"/>
            </a:effectLst>
          </p:spPr>
        </p:pic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273D2F5F-0687-45E9-ABDC-9E02DC37A716}"/>
              </a:ext>
            </a:extLst>
          </p:cNvPr>
          <p:cNvGrpSpPr/>
          <p:nvPr/>
        </p:nvGrpSpPr>
        <p:grpSpPr>
          <a:xfrm rot="16200000">
            <a:off x="1230611" y="1299703"/>
            <a:ext cx="3835061" cy="4189146"/>
            <a:chOff x="1150518" y="401119"/>
            <a:chExt cx="3835061" cy="4189146"/>
          </a:xfrm>
        </p:grpSpPr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8614E39A-059B-4075-AE58-86A7A5361E87}"/>
                </a:ext>
              </a:extLst>
            </p:cNvPr>
            <p:cNvGrpSpPr/>
            <p:nvPr/>
          </p:nvGrpSpPr>
          <p:grpSpPr>
            <a:xfrm>
              <a:off x="1150518" y="401119"/>
              <a:ext cx="3835061" cy="4189146"/>
              <a:chOff x="1150518" y="401119"/>
              <a:chExt cx="3835061" cy="4189146"/>
            </a:xfrm>
          </p:grpSpPr>
          <p:grpSp>
            <p:nvGrpSpPr>
              <p:cNvPr id="33" name="Grupo 32">
                <a:extLst>
                  <a:ext uri="{FF2B5EF4-FFF2-40B4-BE49-F238E27FC236}">
                    <a16:creationId xmlns:a16="http://schemas.microsoft.com/office/drawing/2014/main" id="{04E55B32-2074-4766-B80C-2D701ADE8326}"/>
                  </a:ext>
                </a:extLst>
              </p:cNvPr>
              <p:cNvGrpSpPr/>
              <p:nvPr/>
            </p:nvGrpSpPr>
            <p:grpSpPr>
              <a:xfrm>
                <a:off x="1170323" y="713139"/>
                <a:ext cx="3815256" cy="3479585"/>
                <a:chOff x="3941379" y="1265345"/>
                <a:chExt cx="3815256" cy="3479585"/>
              </a:xfrm>
            </p:grpSpPr>
            <p:pic>
              <p:nvPicPr>
                <p:cNvPr id="53" name="Imagen 52">
                  <a:extLst>
                    <a:ext uri="{FF2B5EF4-FFF2-40B4-BE49-F238E27FC236}">
                      <a16:creationId xmlns:a16="http://schemas.microsoft.com/office/drawing/2014/main" id="{35105E5A-9A97-4D52-A422-46AE8C2172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alphaModFix amt="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8583" t="43752" r="25786" b="30880"/>
                <a:stretch/>
              </p:blipFill>
              <p:spPr>
                <a:xfrm>
                  <a:off x="3941379" y="3005138"/>
                  <a:ext cx="3815256" cy="1739792"/>
                </a:xfrm>
                <a:prstGeom prst="rect">
                  <a:avLst/>
                </a:prstGeom>
              </p:spPr>
            </p:pic>
            <p:pic>
              <p:nvPicPr>
                <p:cNvPr id="54" name="Imagen 53">
                  <a:extLst>
                    <a:ext uri="{FF2B5EF4-FFF2-40B4-BE49-F238E27FC236}">
                      <a16:creationId xmlns:a16="http://schemas.microsoft.com/office/drawing/2014/main" id="{8E620D90-CD4D-491B-8649-FA3AD5604C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alphaModFix amt="0"/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8583" t="43752" r="25786" b="30880"/>
                <a:stretch/>
              </p:blipFill>
              <p:spPr>
                <a:xfrm flipV="1">
                  <a:off x="3941379" y="1265345"/>
                  <a:ext cx="3815256" cy="1739793"/>
                </a:xfrm>
                <a:prstGeom prst="rect">
                  <a:avLst/>
                </a:prstGeom>
              </p:spPr>
            </p:pic>
            <p:pic>
              <p:nvPicPr>
                <p:cNvPr id="55" name="Imagen 54">
                  <a:extLst>
                    <a:ext uri="{FF2B5EF4-FFF2-40B4-BE49-F238E27FC236}">
                      <a16:creationId xmlns:a16="http://schemas.microsoft.com/office/drawing/2014/main" id="{3EC13372-271D-4329-8640-6A36F40437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alphaModFix amt="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9700" t="61581" r="38416" b="32043"/>
                <a:stretch/>
              </p:blipFill>
              <p:spPr>
                <a:xfrm rot="16200000" flipV="1">
                  <a:off x="3876884" y="2610937"/>
                  <a:ext cx="2186608" cy="848102"/>
                </a:xfrm>
                <a:prstGeom prst="rect">
                  <a:avLst/>
                </a:prstGeom>
                <a:effectLst>
                  <a:softEdge rad="12700"/>
                </a:effectLst>
              </p:spPr>
            </p:pic>
          </p:grpSp>
          <p:pic>
            <p:nvPicPr>
              <p:cNvPr id="34" name="Imagen 33">
                <a:extLst>
                  <a:ext uri="{FF2B5EF4-FFF2-40B4-BE49-F238E27FC236}">
                    <a16:creationId xmlns:a16="http://schemas.microsoft.com/office/drawing/2014/main" id="{420F15FE-658B-4847-8103-48DD0BB7BC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alphaModFix amt="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72266" b="80469" l="17676" r="82422">
                            <a14:foregroundMark x1="17773" y1="79395" x2="17773" y2="79395"/>
                            <a14:foregroundMark x1="26563" y1="76563" x2="26563" y2="76563"/>
                            <a14:foregroundMark x1="34277" y1="76953" x2="34277" y2="76953"/>
                            <a14:foregroundMark x1="41309" y1="78027" x2="41309" y2="78027"/>
                            <a14:foregroundMark x1="57227" y1="76660" x2="57227" y2="76660"/>
                            <a14:foregroundMark x1="67480" y1="78516" x2="67480" y2="78516"/>
                            <a14:foregroundMark x1="74805" y1="78613" x2="74805" y2="78613"/>
                            <a14:foregroundMark x1="80273" y1="76953" x2="80273" y2="76953"/>
                            <a14:foregroundMark x1="53223" y1="75195" x2="53223" y2="75195"/>
                            <a14:foregroundMark x1="79688" y1="74414" x2="79688" y2="74414"/>
                            <a14:foregroundMark x1="82422" y1="74414" x2="81738" y2="74219"/>
                            <a14:backgroundMark x1="65723" y1="77051" x2="65723" y2="77051"/>
                          </a14:backgroundRemoval>
                        </a14:imgEffect>
                      </a14:imgLayer>
                    </a14:imgProps>
                  </a:ext>
                </a:extLst>
              </a:blip>
              <a:srcRect l="15188" t="71364" r="15228" b="18262"/>
              <a:stretch/>
            </p:blipFill>
            <p:spPr>
              <a:xfrm rot="5400000">
                <a:off x="-631773" y="2183410"/>
                <a:ext cx="4189146" cy="624564"/>
              </a:xfrm>
              <a:prstGeom prst="rect">
                <a:avLst/>
              </a:prstGeom>
            </p:spPr>
          </p:pic>
          <p:sp>
            <p:nvSpPr>
              <p:cNvPr id="35" name="Conector 36">
                <a:extLst>
                  <a:ext uri="{FF2B5EF4-FFF2-40B4-BE49-F238E27FC236}">
                    <a16:creationId xmlns:a16="http://schemas.microsoft.com/office/drawing/2014/main" id="{1A1384AF-B350-4EC7-BE02-2A7FABEC1B0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2991767" y="1980262"/>
                <a:ext cx="360000" cy="360000"/>
              </a:xfrm>
              <a:prstGeom prst="flowChartConnector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pic>
            <p:nvPicPr>
              <p:cNvPr id="36" name="Imagen 35">
                <a:extLst>
                  <a:ext uri="{FF2B5EF4-FFF2-40B4-BE49-F238E27FC236}">
                    <a16:creationId xmlns:a16="http://schemas.microsoft.com/office/drawing/2014/main" id="{8E16BBF2-2678-4D43-AB9D-4C78899E29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6152572">
                <a:off x="2728167" y="1923536"/>
                <a:ext cx="411990" cy="80303"/>
              </a:xfrm>
              <a:prstGeom prst="rect">
                <a:avLst/>
              </a:prstGeom>
            </p:spPr>
          </p:pic>
          <p:sp>
            <p:nvSpPr>
              <p:cNvPr id="37" name="Conector 40">
                <a:extLst>
                  <a:ext uri="{FF2B5EF4-FFF2-40B4-BE49-F238E27FC236}">
                    <a16:creationId xmlns:a16="http://schemas.microsoft.com/office/drawing/2014/main" id="{894E6A5C-C374-4808-A8E1-221F07A825C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2992314" y="2548490"/>
                <a:ext cx="360000" cy="358905"/>
              </a:xfrm>
              <a:prstGeom prst="flowChartConnector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pic>
            <p:nvPicPr>
              <p:cNvPr id="38" name="Imagen 37">
                <a:extLst>
                  <a:ext uri="{FF2B5EF4-FFF2-40B4-BE49-F238E27FC236}">
                    <a16:creationId xmlns:a16="http://schemas.microsoft.com/office/drawing/2014/main" id="{C76DE404-068D-49FC-A255-58C5CB56AC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4882562">
                <a:off x="2728167" y="2914160"/>
                <a:ext cx="411990" cy="80303"/>
              </a:xfrm>
              <a:prstGeom prst="rect">
                <a:avLst/>
              </a:prstGeom>
            </p:spPr>
          </p:pic>
          <p:pic>
            <p:nvPicPr>
              <p:cNvPr id="39" name="Imagen 38">
                <a:extLst>
                  <a:ext uri="{FF2B5EF4-FFF2-40B4-BE49-F238E27FC236}">
                    <a16:creationId xmlns:a16="http://schemas.microsoft.com/office/drawing/2014/main" id="{0CD64E5D-741F-491E-993D-7DA22D4CA8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4882562">
                <a:off x="2557904" y="1923424"/>
                <a:ext cx="411990" cy="80303"/>
              </a:xfrm>
              <a:prstGeom prst="rect">
                <a:avLst/>
              </a:prstGeom>
            </p:spPr>
          </p:pic>
          <p:pic>
            <p:nvPicPr>
              <p:cNvPr id="40" name="Imagen 39">
                <a:extLst>
                  <a:ext uri="{FF2B5EF4-FFF2-40B4-BE49-F238E27FC236}">
                    <a16:creationId xmlns:a16="http://schemas.microsoft.com/office/drawing/2014/main" id="{F2455FAB-8C8B-4245-8D75-4388D22943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6152572">
                <a:off x="2537922" y="2907431"/>
                <a:ext cx="411990" cy="80303"/>
              </a:xfrm>
              <a:prstGeom prst="rect">
                <a:avLst/>
              </a:prstGeom>
            </p:spPr>
          </p:pic>
          <p:grpSp>
            <p:nvGrpSpPr>
              <p:cNvPr id="41" name="Grupo 40">
                <a:extLst>
                  <a:ext uri="{FF2B5EF4-FFF2-40B4-BE49-F238E27FC236}">
                    <a16:creationId xmlns:a16="http://schemas.microsoft.com/office/drawing/2014/main" id="{6BD9A2C0-831F-4C92-BF42-4EE5DFD3FB78}"/>
                  </a:ext>
                </a:extLst>
              </p:cNvPr>
              <p:cNvGrpSpPr/>
              <p:nvPr/>
            </p:nvGrpSpPr>
            <p:grpSpPr>
              <a:xfrm rot="5400000">
                <a:off x="2849546" y="2410192"/>
                <a:ext cx="169234" cy="85480"/>
                <a:chOff x="6358892" y="3565666"/>
                <a:chExt cx="1244902" cy="575999"/>
              </a:xfrm>
            </p:grpSpPr>
            <p:sp>
              <p:nvSpPr>
                <p:cNvPr id="50" name="Elipse 49">
                  <a:extLst>
                    <a:ext uri="{FF2B5EF4-FFF2-40B4-BE49-F238E27FC236}">
                      <a16:creationId xmlns:a16="http://schemas.microsoft.com/office/drawing/2014/main" id="{5F96C3F4-B15F-4B50-BFD1-8F3B779BE8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1" name="Rectángulo 50">
                  <a:extLst>
                    <a:ext uri="{FF2B5EF4-FFF2-40B4-BE49-F238E27FC236}">
                      <a16:creationId xmlns:a16="http://schemas.microsoft.com/office/drawing/2014/main" id="{6ADC402E-1446-4DD6-9A7F-BBAF9882F01E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2" name="Elipse 51">
                  <a:extLst>
                    <a:ext uri="{FF2B5EF4-FFF2-40B4-BE49-F238E27FC236}">
                      <a16:creationId xmlns:a16="http://schemas.microsoft.com/office/drawing/2014/main" id="{111C948F-15D8-48B8-B73A-969FAE3FBB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42" name="Grupo 41">
                <a:extLst>
                  <a:ext uri="{FF2B5EF4-FFF2-40B4-BE49-F238E27FC236}">
                    <a16:creationId xmlns:a16="http://schemas.microsoft.com/office/drawing/2014/main" id="{B533C8D0-C623-46A3-89BA-E2591353FA68}"/>
                  </a:ext>
                </a:extLst>
              </p:cNvPr>
              <p:cNvGrpSpPr/>
              <p:nvPr/>
            </p:nvGrpSpPr>
            <p:grpSpPr>
              <a:xfrm rot="1395084">
                <a:off x="2803022" y="2434933"/>
                <a:ext cx="169234" cy="85480"/>
                <a:chOff x="6358892" y="3565666"/>
                <a:chExt cx="1244902" cy="575999"/>
              </a:xfrm>
            </p:grpSpPr>
            <p:sp>
              <p:nvSpPr>
                <p:cNvPr id="47" name="Elipse 46">
                  <a:extLst>
                    <a:ext uri="{FF2B5EF4-FFF2-40B4-BE49-F238E27FC236}">
                      <a16:creationId xmlns:a16="http://schemas.microsoft.com/office/drawing/2014/main" id="{5844397E-E465-4ECD-AA86-93E3E8B1C4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8" name="Rectángulo 47">
                  <a:extLst>
                    <a:ext uri="{FF2B5EF4-FFF2-40B4-BE49-F238E27FC236}">
                      <a16:creationId xmlns:a16="http://schemas.microsoft.com/office/drawing/2014/main" id="{1513BE7F-CC53-48E6-9D67-3106BEC6A6D0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9" name="Elipse 48">
                  <a:extLst>
                    <a:ext uri="{FF2B5EF4-FFF2-40B4-BE49-F238E27FC236}">
                      <a16:creationId xmlns:a16="http://schemas.microsoft.com/office/drawing/2014/main" id="{80727130-DCC1-49F9-A047-FA1934EF2D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43" name="Grupo 42">
                <a:extLst>
                  <a:ext uri="{FF2B5EF4-FFF2-40B4-BE49-F238E27FC236}">
                    <a16:creationId xmlns:a16="http://schemas.microsoft.com/office/drawing/2014/main" id="{C015004F-BAFC-44C9-AB17-81A85E4E7670}"/>
                  </a:ext>
                </a:extLst>
              </p:cNvPr>
              <p:cNvGrpSpPr/>
              <p:nvPr/>
            </p:nvGrpSpPr>
            <p:grpSpPr>
              <a:xfrm rot="19786902">
                <a:off x="2800415" y="2393252"/>
                <a:ext cx="169234" cy="85480"/>
                <a:chOff x="6358892" y="3565666"/>
                <a:chExt cx="1244902" cy="575999"/>
              </a:xfrm>
            </p:grpSpPr>
            <p:sp>
              <p:nvSpPr>
                <p:cNvPr id="44" name="Elipse 43">
                  <a:extLst>
                    <a:ext uri="{FF2B5EF4-FFF2-40B4-BE49-F238E27FC236}">
                      <a16:creationId xmlns:a16="http://schemas.microsoft.com/office/drawing/2014/main" id="{1F3EED9A-072F-4226-B514-8B310961C3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5" name="Rectángulo 44">
                  <a:extLst>
                    <a:ext uri="{FF2B5EF4-FFF2-40B4-BE49-F238E27FC236}">
                      <a16:creationId xmlns:a16="http://schemas.microsoft.com/office/drawing/2014/main" id="{F2D4477D-B74E-4778-9F35-D5E122004C71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6" name="Elipse 45">
                  <a:extLst>
                    <a:ext uri="{FF2B5EF4-FFF2-40B4-BE49-F238E27FC236}">
                      <a16:creationId xmlns:a16="http://schemas.microsoft.com/office/drawing/2014/main" id="{F378912C-A264-4496-8509-22B3C6C3E4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4B63C301-8722-4EDE-8000-F5DB4FA4C9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1895" y1="41406" x2="43555" y2="51074"/>
                          <a14:backgroundMark x1="67773" y1="22070" x2="67773" y2="22070"/>
                        </a14:backgroundRemoval>
                      </a14:imgEffect>
                    </a14:imgLayer>
                  </a14:imgProps>
                </a:ext>
              </a:extLst>
            </a:blip>
            <a:srcRect l="29700" t="61581" r="38416" b="32043"/>
            <a:stretch/>
          </p:blipFill>
          <p:spPr>
            <a:xfrm rot="16200000" flipV="1">
              <a:off x="3784556" y="1904954"/>
              <a:ext cx="412076" cy="1081536"/>
            </a:xfrm>
            <a:prstGeom prst="rect">
              <a:avLst/>
            </a:prstGeom>
            <a:effectLst>
              <a:softEdge rad="25400"/>
            </a:effectLst>
          </p:spPr>
        </p:pic>
      </p:grp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CD7A8951-B033-4913-9CD5-D9A864633BC4}"/>
              </a:ext>
            </a:extLst>
          </p:cNvPr>
          <p:cNvSpPr/>
          <p:nvPr/>
        </p:nvSpPr>
        <p:spPr>
          <a:xfrm>
            <a:off x="8409402" y="4037216"/>
            <a:ext cx="1739792" cy="1708628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04621F1F-6875-456B-964F-D7AD244941F7}"/>
              </a:ext>
            </a:extLst>
          </p:cNvPr>
          <p:cNvSpPr/>
          <p:nvPr/>
        </p:nvSpPr>
        <p:spPr>
          <a:xfrm>
            <a:off x="8913915" y="1110583"/>
            <a:ext cx="1739792" cy="17102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D1464BD1-C67E-4F5A-8E93-2C898FF8D04F}"/>
              </a:ext>
            </a:extLst>
          </p:cNvPr>
          <p:cNvSpPr/>
          <p:nvPr/>
        </p:nvSpPr>
        <p:spPr>
          <a:xfrm>
            <a:off x="6275391" y="2093213"/>
            <a:ext cx="1739792" cy="1710521"/>
          </a:xfrm>
          <a:prstGeom prst="round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6B751C1D-0031-4AEE-BA0F-F2B21AD4F585}"/>
              </a:ext>
            </a:extLst>
          </p:cNvPr>
          <p:cNvSpPr>
            <a:spLocks noChangeAspect="1"/>
          </p:cNvSpPr>
          <p:nvPr/>
        </p:nvSpPr>
        <p:spPr>
          <a:xfrm>
            <a:off x="5922188" y="1601152"/>
            <a:ext cx="2609688" cy="2565782"/>
          </a:xfrm>
          <a:prstGeom prst="round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814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0.02956 -0.00232 " pathEditMode="relative" rAng="0" ptsTypes="AA">
                                      <p:cBhvr>
                                        <p:cTn id="9" dur="1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00"/>
                            </p:stCondLst>
                            <p:childTnLst>
                              <p:par>
                                <p:cTn id="11" presetID="4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9 0.00069 L 0.02357 0.00069 C 0.03333 0.00069 0.04583 -0.11713 0.04583 -0.21227 L 0.04583 -0.425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" y="-2129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07407E-6 L -0.1082 -4.07407E-6 C -0.15677 -4.07407E-6 -0.2164 0.03959 -0.2164 0.07176 L -0.2164 0.14375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20" y="717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6" dur="1300" fill="hold"/>
                                        <p:tgtEl>
                                          <p:spTgt spid="5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.00046 L 2.29167E-6 0.14213 C 2.29167E-6 0.20556 0.0487 0.28403 0.08815 0.28403 L 0.17669 0.28403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28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300"/>
                            </p:stCondLst>
                            <p:childTnLst>
                              <p:par>
                                <p:cTn id="20" presetID="50" presetClass="path" presetSubtype="0" accel="50000" decel="50000" fill="hold" grpId="1" nodeType="after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414 -0.42662 L -0.06589 -0.42662 C -0.11406 -0.42662 -0.17318 -0.38796 -0.17318 -0.35648 L -0.17318 -0.28611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29" y="701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23" dur="1200" fill="hold"/>
                                        <p:tgtEl>
                                          <p:spTgt spid="5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36" presetClass="path" presetSubtype="0" accel="50000" decel="5000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2164 0.14375 L -0.2164 0.28473 C -0.2164 0.34769 -0.1677 0.4257 -0.12812 0.4257 L -0.03971 0.4257 " pathEditMode="relative" rAng="0" ptsTypes="AAAA">
                                      <p:cBhvr>
                                        <p:cTn id="2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28" y="14097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grpId="3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27" dur="1200" fill="hold"/>
                                        <p:tgtEl>
                                          <p:spTgt spid="57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43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17578 0.28241 L 0.19778 0.28241 C 0.20755 0.28241 0.21992 0.16227 0.21992 0.06505 L 0.21992 -0.15162 " pathEditMode="relative" rAng="0" ptsTypes="AAAA">
                                      <p:cBhvr>
                                        <p:cTn id="2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" y="-2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50" presetClass="path" presetSubtype="0" accel="50000" decel="50000" fill="hold" grpId="2" nodeType="after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22005 -0.15139 L 0.11302 -0.15139 C 0.06484 -0.15139 0.00599 -0.11273 0.00599 -0.08148 L 0.00599 -0.01088 " pathEditMode="relative" rAng="0" ptsTypes="AAAA">
                                      <p:cBhvr>
                                        <p:cTn id="3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03" y="701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" presetClass="emph" presetSubtype="0" fill="hold" grpId="3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4" dur="1200" fill="hold"/>
                                        <p:tgtEl>
                                          <p:spTgt spid="5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36" presetClass="path" presetSubtype="0" accel="50000" decel="50000" fill="hold" grpId="3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17409 -0.28287 L -0.17409 -0.14189 C -0.17409 -0.07893 -0.12539 -0.00092 -0.08581 -0.00092 L 0.0026 -0.00092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28" y="1409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" presetClass="emph" presetSubtype="0" fill="hold" grpId="4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8" dur="1200" fill="hold"/>
                                        <p:tgtEl>
                                          <p:spTgt spid="58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43" presetClass="path" presetSubtype="0" accel="50000" decel="50000" fill="hold" grpId="4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3971 0.42732 L -0.0177 0.42732 C -0.00794 0.42732 0.00443 0.30787 0.00443 0.21112 L 0.00443 -0.00509 " pathEditMode="relative" rAng="0" ptsTypes="AAAA">
                                      <p:cBhvr>
                                        <p:cTn id="4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" y="-2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700"/>
                            </p:stCondLst>
                            <p:childTnLst>
                              <p:par>
                                <p:cTn id="42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700"/>
                            </p:stCondLst>
                            <p:childTnLst>
                              <p:par>
                                <p:cTn id="4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6" presetClass="emph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8" dur="1100" fill="hold"/>
                                        <p:tgtEl>
                                          <p:spTgt spid="59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2956 -0.00232 L -1.875E-6 7.40741E-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8" grpId="2" animBg="1"/>
      <p:bldP spid="58" grpId="3" animBg="1"/>
      <p:bldP spid="58" grpId="4" animBg="1"/>
      <p:bldP spid="57" grpId="0" animBg="1"/>
      <p:bldP spid="57" grpId="1" animBg="1"/>
      <p:bldP spid="57" grpId="2" animBg="1"/>
      <p:bldP spid="57" grpId="3" animBg="1"/>
      <p:bldP spid="57" grpId="4" animBg="1"/>
      <p:bldP spid="56" grpId="0" animBg="1"/>
      <p:bldP spid="56" grpId="1" animBg="1"/>
      <p:bldP spid="56" grpId="2" animBg="1"/>
      <p:bldP spid="56" grpId="3" animBg="1"/>
      <p:bldP spid="56" grpId="4" animBg="1"/>
      <p:bldP spid="59" grpId="0" animBg="1"/>
      <p:bldP spid="59" grpId="1" animBg="1"/>
      <p:bldP spid="59" grpId="2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Vina del Mar</cp:lastModifiedBy>
  <cp:revision>14</cp:revision>
  <dcterms:created xsi:type="dcterms:W3CDTF">2024-03-29T21:42:57Z</dcterms:created>
  <dcterms:modified xsi:type="dcterms:W3CDTF">2024-04-29T14:24:27Z</dcterms:modified>
</cp:coreProperties>
</file>