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CA89-6214-4796-5EFD-F06B605A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BD775-1333-2651-2119-586B2ABC9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FC81F-D836-66FE-A636-5828EFB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4B3C4-C7E1-4069-D0F1-22640D6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137F3-9EE9-7614-9709-A054A086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64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AB0AC-DD7B-459F-600C-06D041A9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35792-6043-1877-6378-F4BFD85B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1ED87-ADA0-14BD-296E-D3437C16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024D5-F75C-9750-F791-EE7E1F2C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5B17A-5509-B06A-18ED-7C84CBE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66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6600DA-39FF-24F0-7A9D-CD39CF1F8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DB025-C0F2-F43E-B0A2-39433DCD2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35A1-6799-E427-14D8-027B1024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F8207-EEB5-BE0E-8AF0-EC8FA13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1678E-0492-3A3C-845E-0100473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7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4D54-B90A-9DA1-29E7-0E929A98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23175-CDD8-ACFA-3D37-4E1D7C6C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4AAEE-3F69-1DFF-16AE-D848A2A4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A76D2-FB5D-9B37-DA0F-E8796DB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1EA4-B127-6122-F279-23FBF2D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85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D819A-859D-E4E6-EA30-7838F78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4CD9C-F9A5-EA36-4554-62C8C932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646A6-C238-522C-6A29-20556174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AE370E-8C88-A0CD-C557-769E8048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16C8A-D4F8-60F6-2A13-C543881D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6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44A6B-390C-8F71-1688-6D71065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8642F-F07B-43FA-F7DB-551814B9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98C5B1-9557-73A3-4DB8-8C5BDCC9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3E23D-0F09-FB80-7399-28908874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95E46E-1A25-799F-206A-78EF6969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343EEF-3C32-C4DB-4BD2-AC4F763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99324-45D3-EE7B-58A8-C5CD7F2E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FD51A-2014-B6F6-1E32-B8B3D073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8B7029-71D5-86DD-4895-4B4DEF6D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B31E85-5882-0380-7BC1-590D95CAB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960952-D5E4-85A6-9E45-1932F6CAF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EF5000-CB1A-778C-8B6A-89D69521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795B8C-6619-C5DF-769B-47D3A5E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508CBF-B607-1D4B-955D-47F01468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41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4FE1B-98C3-8E62-5679-19DD9D7D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22ED98-3FF0-F022-7602-A5FE8D74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53B96-1250-BEC7-82F6-D36EDC6F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66527-A365-B87E-E690-8AF247D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013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987C7C-606D-7551-DFF1-61238A7F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09F5A3-C8AD-C3EB-F260-0AA01EC4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2161FF-E744-87EA-655B-BDE3376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7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515EB-4FAE-D13D-870B-52B3ACB1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35B94-5899-2978-5B47-E698966D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C2FF7-0C76-4E24-6EC8-3EECAB063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2E8AF1-8C33-F3D5-295D-9A529270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7A810-7BA3-6DCA-2F9E-F70ADC2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77E94A-85A4-E7F8-1635-425BECF1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1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3353-0F33-89F6-42A0-DA6260FC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A449F1-0915-981C-8434-E77EF103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DFBF4-1AA1-AF0F-4E93-CA3CBCA3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9B46C-677E-22AC-F209-F12EE509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567EB-80FD-27BF-E818-B3C449E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57CB90-05B4-0F4F-DF27-9BCFC117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1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936858-415D-E141-06A9-82B2FF4D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93795-9592-00A3-CDC8-D914ACC8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5EC3D-B44C-19DE-13FE-EF419582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41C39-2275-46E0-AE0F-D83EB611AAE3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C1A4C-9CC1-700B-2805-1CD1374AF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6555D-8FD4-FE44-98E6-810920A9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8DEE9-77D8-4157-8B3F-676A7BDBA2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59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294FFD7-CA81-B133-9F91-F551DBB9A101}"/>
              </a:ext>
            </a:extLst>
          </p:cNvPr>
          <p:cNvSpPr/>
          <p:nvPr/>
        </p:nvSpPr>
        <p:spPr>
          <a:xfrm>
            <a:off x="0" y="242706"/>
            <a:ext cx="12192000" cy="63412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4" name="Imagen 93" descr="Imagen que contiene luz, oscuro, tráfico, calle">
            <a:extLst>
              <a:ext uri="{FF2B5EF4-FFF2-40B4-BE49-F238E27FC236}">
                <a16:creationId xmlns:a16="http://schemas.microsoft.com/office/drawing/2014/main" id="{D24806E4-D7F9-F2D2-5DD3-ADD0CBA35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9456" r="56684" b="54265"/>
          <a:stretch/>
        </p:blipFill>
        <p:spPr>
          <a:xfrm>
            <a:off x="0" y="252769"/>
            <a:ext cx="12192000" cy="6341267"/>
          </a:xfrm>
          <a:prstGeom prst="rect">
            <a:avLst/>
          </a:prstGeom>
        </p:spPr>
      </p:pic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0616908B-6F5A-3500-4A6B-28237EAC84BE}"/>
              </a:ext>
            </a:extLst>
          </p:cNvPr>
          <p:cNvSpPr/>
          <p:nvPr/>
        </p:nvSpPr>
        <p:spPr>
          <a:xfrm>
            <a:off x="1302854" y="2614316"/>
            <a:ext cx="7696200" cy="1638300"/>
          </a:xfrm>
          <a:prstGeom prst="roundRect">
            <a:avLst>
              <a:gd name="adj" fmla="val 3114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E0699DF-0ACA-9A07-A0AB-4782AF0477DB}"/>
              </a:ext>
            </a:extLst>
          </p:cNvPr>
          <p:cNvSpPr/>
          <p:nvPr/>
        </p:nvSpPr>
        <p:spPr>
          <a:xfrm>
            <a:off x="1131404" y="2604254"/>
            <a:ext cx="1524000" cy="1638300"/>
          </a:xfrm>
          <a:prstGeom prst="roundRect">
            <a:avLst>
              <a:gd name="adj" fmla="val 3114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DED0FFC-A3C5-EEA8-B0EC-C16CBA3CE5B7}"/>
              </a:ext>
            </a:extLst>
          </p:cNvPr>
          <p:cNvSpPr txBox="1"/>
          <p:nvPr/>
        </p:nvSpPr>
        <p:spPr>
          <a:xfrm>
            <a:off x="1302854" y="2761684"/>
            <a:ext cx="866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ritannic Bold" panose="020B0903060703020204" pitchFamily="34" charset="0"/>
              </a:rPr>
              <a:t>Revisa todos los modelos que tenemos para ti!</a:t>
            </a:r>
            <a:endParaRPr lang="es-CL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A3FDA67-E9B6-E8A8-6B33-AE3C1E510641}"/>
              </a:ext>
            </a:extLst>
          </p:cNvPr>
          <p:cNvSpPr/>
          <p:nvPr/>
        </p:nvSpPr>
        <p:spPr>
          <a:xfrm>
            <a:off x="0" y="242706"/>
            <a:ext cx="12192000" cy="63412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0616908B-6F5A-3500-4A6B-28237EAC84BE}"/>
              </a:ext>
            </a:extLst>
          </p:cNvPr>
          <p:cNvSpPr/>
          <p:nvPr/>
        </p:nvSpPr>
        <p:spPr>
          <a:xfrm>
            <a:off x="487905" y="1790700"/>
            <a:ext cx="4730236" cy="2019300"/>
          </a:xfrm>
          <a:prstGeom prst="roundRect">
            <a:avLst>
              <a:gd name="adj" fmla="val 1641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DED0FFC-A3C5-EEA8-B0EC-C16CBA3CE5B7}"/>
              </a:ext>
            </a:extLst>
          </p:cNvPr>
          <p:cNvSpPr txBox="1"/>
          <p:nvPr/>
        </p:nvSpPr>
        <p:spPr>
          <a:xfrm>
            <a:off x="628934" y="2076507"/>
            <a:ext cx="546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ritannic Bold" panose="020B0903060703020204" pitchFamily="34" charset="0"/>
              </a:rPr>
              <a:t>¡Crea con nosotros cosas increíbles!</a:t>
            </a:r>
            <a:endParaRPr lang="es-CL" sz="4000" dirty="0">
              <a:latin typeface="Britannic Bold" panose="020B0903060703020204" pitchFamily="34" charset="0"/>
            </a:endParaRPr>
          </a:p>
        </p:txBody>
      </p:sp>
      <p:pic>
        <p:nvPicPr>
          <p:cNvPr id="3" name="Imagen 2" descr="Imagen que contiene Mapa&#10;&#10;Descripción generada automáticamente">
            <a:extLst>
              <a:ext uri="{FF2B5EF4-FFF2-40B4-BE49-F238E27FC236}">
                <a16:creationId xmlns:a16="http://schemas.microsoft.com/office/drawing/2014/main" id="{DC5AB60B-C026-D098-9E70-50857444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61" y="1280728"/>
            <a:ext cx="4218763" cy="3278744"/>
          </a:xfrm>
          <a:prstGeom prst="rect">
            <a:avLst/>
          </a:prstGeom>
        </p:spPr>
      </p:pic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AA22F948-00E4-3F8A-F276-E11B3F1F0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94" y="1923571"/>
            <a:ext cx="2622936" cy="3320398"/>
          </a:xfrm>
          <a:prstGeom prst="rect">
            <a:avLst/>
          </a:prstGeom>
        </p:spPr>
      </p:pic>
      <p:pic>
        <p:nvPicPr>
          <p:cNvPr id="7" name="Imagen 6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638B4A81-3AFE-8E79-8D8C-B375991A1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4" y="4367547"/>
            <a:ext cx="435353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A3FDA67-E9B6-E8A8-6B33-AE3C1E510641}"/>
              </a:ext>
            </a:extLst>
          </p:cNvPr>
          <p:cNvSpPr/>
          <p:nvPr/>
        </p:nvSpPr>
        <p:spPr>
          <a:xfrm>
            <a:off x="0" y="242706"/>
            <a:ext cx="12192000" cy="63412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0616908B-6F5A-3500-4A6B-28237EAC84BE}"/>
              </a:ext>
            </a:extLst>
          </p:cNvPr>
          <p:cNvSpPr/>
          <p:nvPr/>
        </p:nvSpPr>
        <p:spPr>
          <a:xfrm>
            <a:off x="487905" y="1790700"/>
            <a:ext cx="5322346" cy="2457450"/>
          </a:xfrm>
          <a:prstGeom prst="roundRect">
            <a:avLst>
              <a:gd name="adj" fmla="val 1641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DED0FFC-A3C5-EEA8-B0EC-C16CBA3CE5B7}"/>
              </a:ext>
            </a:extLst>
          </p:cNvPr>
          <p:cNvSpPr txBox="1"/>
          <p:nvPr/>
        </p:nvSpPr>
        <p:spPr>
          <a:xfrm>
            <a:off x="628934" y="2076507"/>
            <a:ext cx="5467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ritannic Bold" panose="020B0903060703020204" pitchFamily="34" charset="0"/>
              </a:rPr>
              <a:t>Tienes problemas?</a:t>
            </a:r>
          </a:p>
          <a:p>
            <a:r>
              <a:rPr lang="es-ES" sz="4000" dirty="0">
                <a:latin typeface="Britannic Bold" panose="020B0903060703020204" pitchFamily="34" charset="0"/>
              </a:rPr>
              <a:t>¡Contacta con el servicio al cliente!</a:t>
            </a:r>
            <a:endParaRPr lang="es-CL" sz="4000" dirty="0">
              <a:latin typeface="Britannic Bold" panose="020B0903060703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18143A-A5B8-A1A2-4C4E-E4CDFB81E2E2}"/>
              </a:ext>
            </a:extLst>
          </p:cNvPr>
          <p:cNvGrpSpPr/>
          <p:nvPr/>
        </p:nvGrpSpPr>
        <p:grpSpPr>
          <a:xfrm rot="16200000">
            <a:off x="6693071" y="1108757"/>
            <a:ext cx="3835061" cy="4189146"/>
            <a:chOff x="1150518" y="401119"/>
            <a:chExt cx="3835061" cy="418914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8FA8AD1-D237-C2CD-AC1D-F8DA683CB970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A1484419-AB95-FDCC-F133-560C2565590E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9" name="Imagen 28">
                  <a:extLst>
                    <a:ext uri="{FF2B5EF4-FFF2-40B4-BE49-F238E27FC236}">
                      <a16:creationId xmlns:a16="http://schemas.microsoft.com/office/drawing/2014/main" id="{3C560635-77C4-2382-72D0-1C27260D2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30" name="Imagen 29">
                  <a:extLst>
                    <a:ext uri="{FF2B5EF4-FFF2-40B4-BE49-F238E27FC236}">
                      <a16:creationId xmlns:a16="http://schemas.microsoft.com/office/drawing/2014/main" id="{CD2FD96C-3FBC-82A1-B7F5-D9E2CEB6E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29E7E9C2-4C62-C6FA-3A7E-3C4BEBC58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F598ACD4-4B32-6C75-2EA6-CFC1E2A8C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1" name="Conector 20">
                <a:extLst>
                  <a:ext uri="{FF2B5EF4-FFF2-40B4-BE49-F238E27FC236}">
                    <a16:creationId xmlns:a16="http://schemas.microsoft.com/office/drawing/2014/main" id="{F83CE31C-AE7A-3715-6090-FE95AFA27A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D61321E2-30C3-32E4-B3D9-0236F2DE3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B387F846-70DA-4F1F-7B78-2C37C919C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9E32F4BE-2A55-1CE5-07A9-84ED2F139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13B9239A-2393-52D0-F3D1-7FC60A77A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A1D844B5-79A1-1FAD-78DE-30BFBAA1EA48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5E4DA4A2-1E10-CA57-331F-0B3AB15A2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4339E0D5-C70F-8330-226C-DE57CBB94E29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95E9C13A-CE59-F7D5-C821-13616D25BC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F5E88361-74AC-1630-229E-EC8C2B7EF7D0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5377EB27-1F1C-C37D-9A68-D1387FDB44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45AAEC8E-0903-09BE-6455-349D89ACD6DB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E1A8C674-0476-3FF8-B754-CF2BDA48B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1D1AFA72-7A84-08AB-6DB9-6B1B642DEA88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259116A7-271A-7C0D-1E49-186F59DAA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8F6A3FFF-29A3-4C9C-CB03-4F3B0C25CE3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349C22D8-15CF-0E18-BDC9-F7B3276D2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4DF54E6-5799-413B-4106-072405D6F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48FE63D-C5B5-B1AC-02F3-DABD29B39132}"/>
              </a:ext>
            </a:extLst>
          </p:cNvPr>
          <p:cNvSpPr/>
          <p:nvPr/>
        </p:nvSpPr>
        <p:spPr>
          <a:xfrm rot="19650323">
            <a:off x="8678981" y="2992593"/>
            <a:ext cx="236875" cy="55955"/>
          </a:xfrm>
          <a:prstGeom prst="rect">
            <a:avLst/>
          </a:prstGeom>
          <a:solidFill>
            <a:srgbClr val="1F1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346474-3F3D-BCA8-5CDF-8833C815E636}"/>
              </a:ext>
            </a:extLst>
          </p:cNvPr>
          <p:cNvSpPr/>
          <p:nvPr/>
        </p:nvSpPr>
        <p:spPr>
          <a:xfrm rot="12995928">
            <a:off x="8673931" y="3125772"/>
            <a:ext cx="236875" cy="55955"/>
          </a:xfrm>
          <a:prstGeom prst="rect">
            <a:avLst/>
          </a:prstGeom>
          <a:solidFill>
            <a:srgbClr val="1F1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7" name="Imagen 36" descr="Icono">
            <a:extLst>
              <a:ext uri="{FF2B5EF4-FFF2-40B4-BE49-F238E27FC236}">
                <a16:creationId xmlns:a16="http://schemas.microsoft.com/office/drawing/2014/main" id="{B8DA7FCB-96B8-CDE6-77AB-691CFE672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12" b="96346" l="2444" r="97889">
                        <a14:foregroundMark x1="16889" y1="3322" x2="19333" y2="22702"/>
                        <a14:foregroundMark x1="19333" y1="22702" x2="36556" y2="64120"/>
                        <a14:foregroundMark x1="36556" y1="64120" x2="59111" y2="77076"/>
                        <a14:foregroundMark x1="59111" y1="77076" x2="83000" y2="81838"/>
                        <a14:foregroundMark x1="83000" y1="81838" x2="64778" y2="84939"/>
                        <a14:foregroundMark x1="64778" y1="84939" x2="42889" y2="70653"/>
                        <a14:foregroundMark x1="42889" y1="70653" x2="22556" y2="46069"/>
                        <a14:foregroundMark x1="22556" y1="46069" x2="15556" y2="19823"/>
                        <a14:foregroundMark x1="15556" y1="19823" x2="18222" y2="11960"/>
                        <a14:foregroundMark x1="20444" y1="15282" x2="12222" y2="28239"/>
                        <a14:foregroundMark x1="12222" y1="28239" x2="15111" y2="45515"/>
                        <a14:foregroundMark x1="15111" y1="45515" x2="26000" y2="58915"/>
                        <a14:foregroundMark x1="13778" y1="6977" x2="8444" y2="16501"/>
                        <a14:foregroundMark x1="8444" y1="16501" x2="5667" y2="28571"/>
                        <a14:foregroundMark x1="5667" y1="28571" x2="6000" y2="30233"/>
                        <a14:foregroundMark x1="24111" y1="11628" x2="30444" y2="19491"/>
                        <a14:foregroundMark x1="7333" y1="14396" x2="4889" y2="21484"/>
                        <a14:foregroundMark x1="4889" y1="21484" x2="12111" y2="43854"/>
                        <a14:foregroundMark x1="12111" y1="43854" x2="29222" y2="67442"/>
                        <a14:foregroundMark x1="29222" y1="67442" x2="71444" y2="88926"/>
                        <a14:foregroundMark x1="71444" y1="88926" x2="79556" y2="88040"/>
                        <a14:foregroundMark x1="79556" y1="88040" x2="80889" y2="87486"/>
                        <a14:foregroundMark x1="77889" y1="70543" x2="92111" y2="85714"/>
                        <a14:foregroundMark x1="92111" y1="85714" x2="93444" y2="88372"/>
                        <a14:foregroundMark x1="97889" y1="85050" x2="85333" y2="96567"/>
                        <a14:foregroundMark x1="85333" y1="96567" x2="75556" y2="98117"/>
                        <a14:foregroundMark x1="75556" y1="98117" x2="67000" y2="96456"/>
                        <a14:foregroundMark x1="67000" y1="96456" x2="61444" y2="91694"/>
                        <a14:foregroundMark x1="97889" y1="83610" x2="84333" y2="84164"/>
                        <a14:foregroundMark x1="1556" y1="20598" x2="2444" y2="29679"/>
                        <a14:foregroundMark x1="2444" y1="29679" x2="5667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34689" y="2292816"/>
            <a:ext cx="2161112" cy="2168315"/>
          </a:xfrm>
          <a:prstGeom prst="rect">
            <a:avLst/>
          </a:prstGeom>
        </p:spPr>
      </p:pic>
      <p:pic>
        <p:nvPicPr>
          <p:cNvPr id="38" name="Imagen 37" descr="Icono">
            <a:extLst>
              <a:ext uri="{FF2B5EF4-FFF2-40B4-BE49-F238E27FC236}">
                <a16:creationId xmlns:a16="http://schemas.microsoft.com/office/drawing/2014/main" id="{F00E6E93-FC41-83BC-3B12-14964AE20C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12" b="96346" l="2444" r="97889">
                        <a14:foregroundMark x1="16889" y1="3322" x2="19333" y2="22702"/>
                        <a14:foregroundMark x1="19333" y1="22702" x2="36556" y2="64120"/>
                        <a14:foregroundMark x1="36556" y1="64120" x2="59111" y2="77076"/>
                        <a14:foregroundMark x1="59111" y1="77076" x2="83000" y2="81838"/>
                        <a14:foregroundMark x1="83000" y1="81838" x2="64778" y2="84939"/>
                        <a14:foregroundMark x1="64778" y1="84939" x2="42889" y2="70653"/>
                        <a14:foregroundMark x1="42889" y1="70653" x2="22556" y2="46069"/>
                        <a14:foregroundMark x1="22556" y1="46069" x2="15556" y2="19823"/>
                        <a14:foregroundMark x1="15556" y1="19823" x2="18222" y2="11960"/>
                        <a14:foregroundMark x1="20444" y1="15282" x2="12222" y2="28239"/>
                        <a14:foregroundMark x1="12222" y1="28239" x2="15111" y2="45515"/>
                        <a14:foregroundMark x1="15111" y1="45515" x2="26000" y2="58915"/>
                        <a14:foregroundMark x1="13778" y1="6977" x2="8444" y2="16501"/>
                        <a14:foregroundMark x1="8444" y1="16501" x2="5667" y2="28571"/>
                        <a14:foregroundMark x1="5667" y1="28571" x2="6000" y2="30233"/>
                        <a14:foregroundMark x1="24111" y1="11628" x2="30444" y2="19491"/>
                        <a14:foregroundMark x1="7333" y1="14396" x2="4889" y2="21484"/>
                        <a14:foregroundMark x1="4889" y1="21484" x2="12111" y2="43854"/>
                        <a14:foregroundMark x1="12111" y1="43854" x2="29222" y2="67442"/>
                        <a14:foregroundMark x1="29222" y1="67442" x2="71444" y2="88926"/>
                        <a14:foregroundMark x1="71444" y1="88926" x2="79556" y2="88040"/>
                        <a14:foregroundMark x1="79556" y1="88040" x2="80889" y2="87486"/>
                        <a14:foregroundMark x1="77889" y1="70543" x2="92111" y2="85714"/>
                        <a14:foregroundMark x1="92111" y1="85714" x2="93444" y2="88372"/>
                        <a14:foregroundMark x1="97889" y1="85050" x2="85333" y2="96567"/>
                        <a14:foregroundMark x1="85333" y1="96567" x2="75556" y2="98117"/>
                        <a14:foregroundMark x1="75556" y1="98117" x2="67000" y2="96456"/>
                        <a14:foregroundMark x1="67000" y1="96456" x2="61444" y2="91694"/>
                        <a14:foregroundMark x1="97889" y1="83610" x2="84333" y2="84164"/>
                        <a14:foregroundMark x1="1556" y1="20598" x2="2444" y2="29679"/>
                        <a14:foregroundMark x1="2444" y1="29679" x2="5667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151"/>
          <a:stretch/>
        </p:blipFill>
        <p:spPr>
          <a:xfrm rot="16200000">
            <a:off x="8596329" y="2750740"/>
            <a:ext cx="2161112" cy="12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Britannic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 miau miau</dc:creator>
  <cp:lastModifiedBy>MR miau miau</cp:lastModifiedBy>
  <cp:revision>2</cp:revision>
  <dcterms:created xsi:type="dcterms:W3CDTF">2024-04-08T11:16:33Z</dcterms:created>
  <dcterms:modified xsi:type="dcterms:W3CDTF">2024-04-08T12:11:15Z</dcterms:modified>
</cp:coreProperties>
</file>