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0" r:id="rId4"/>
    <p:sldId id="260" r:id="rId5"/>
    <p:sldId id="265" r:id="rId6"/>
    <p:sldId id="266" r:id="rId7"/>
    <p:sldId id="257" r:id="rId8"/>
    <p:sldId id="258" r:id="rId9"/>
    <p:sldId id="269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9AF"/>
    <a:srgbClr val="EEF9BF"/>
    <a:srgbClr val="6A8CAF"/>
    <a:srgbClr val="75B7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5A711-F386-D236-2C1A-071712AC4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DBC25-6A3A-F273-BAA1-19E8A644B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DA8C2-54DE-AD10-6B6B-FB8CC348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DFB68-56B0-2E5A-52FD-5F5AB103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EDA82-1275-71C2-C049-DB8D8530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92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E44C7-BCCB-0A4F-E752-67D0E69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CDAD5-C4DC-20F4-3766-9CD60A66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E41C2-2DDA-4584-031F-0471DA8A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C2E8B-EC9F-0AFA-F3F0-E4AC1D74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B4E32-205A-36D5-73CA-72621B5E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55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188C59-6BFA-191C-6C8E-C7C68E63A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55C4A2-6088-E418-EEC4-ABA2DC02E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1100D-EBA1-A24E-D88E-95BBC56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4EFAF-00A6-93CD-985B-0DD60891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20177-CEAD-6DAB-97D1-7D1A8AA0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19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ADFA1-7E8A-5594-C36E-BF43ABFF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A1BF0-DB0E-94CF-6A48-4AA4E7F1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78297-5380-A97E-3863-41ED1EFF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BAB16D-326A-6E32-71A6-4AE63BE1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54D22-CBAA-161A-DB8E-DEB1B583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67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D7806-CBC3-FFAD-0ACC-3E027302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E6A6B3-8B3B-E2BF-614E-D63F0773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7F0A6-4C66-2567-2187-10A4CD43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F7935-69EA-33FB-3F11-30C987B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4ED98-8D4F-3EAA-E0B7-ADDA3F4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504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F946B-517A-D4F8-3B61-1936EEDF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44EF09-D202-EAE2-F530-BD24DFACF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9699E-236C-3FAA-7A70-7A3F8635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7F0013-EAFF-C476-AD16-5B7DA965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32C6B4-C041-B948-63C1-B1DD2082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5BC12-2912-8399-EFE3-2801E53C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451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FB99-C936-9004-42F1-99EC86A5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7A393A-8F20-CA38-3088-D3EBAFFE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0933CE-2A57-4805-08DE-E2E00BF0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6E15D2-1502-D635-1060-3D6430FD3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636C08-BFAB-8659-D27A-2568742DB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5156F5-6DFA-F575-2613-41F2D5B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2DDA98-2A7E-2C3A-0C3A-73EA73BD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995CC2-E6B1-0808-2CD3-721AA824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3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A561-E46B-7FC1-852E-E7829015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1285-E5F9-B3FC-0F95-BB7474D9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A9D5E8-BE2D-F7BA-60A1-485E4CC9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0F757F-D4DB-0C10-BB5F-5673FB1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87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C743AB-6DE5-5939-4A1E-0FF1407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BD8EDC-8882-378A-BBCF-986AE76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756D28-76D8-367C-D52E-50FFFF8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57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7AD08-1E62-AA0E-A7DE-F1E4F399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F5286-6CAA-D281-7C98-34EAEA0F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1DF239-4742-2312-8F4B-8A26286F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82E48B-B0EE-500A-E788-5818ABB0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C55868-AACA-2596-BF40-52DECD56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50FFF-F7B4-998D-943C-4042A453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696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FBF3F-F2EE-6043-F2EA-8256F404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0E8C0F-2D63-3CFC-EC94-5F09B59FB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6E421-F1FA-A0DB-CC2C-E3CC5CA1C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49F05-07FC-90A8-5E24-26314C2A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D51321-A3A4-AD3A-6DCE-1B5B2EBF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85DCFD-08C2-0408-9EBA-D74B524B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1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05F2B1-0318-321C-C4EC-13EB5903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90FBF3-1CDC-4E20-A508-039E7A8A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9844F-E82B-9C63-98C8-6EA73F969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EA4B8-C7C4-4281-BA41-239046D4C8D6}" type="datetimeFigureOut">
              <a:rPr lang="es-CL" smtClean="0"/>
              <a:t>10-04-2024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FE377-7C03-9E70-0756-C94943283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C2651D-BEA8-C104-4351-41D4AE20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2B121A-2096-4663-A52E-A7D4F66E919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69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6.wdp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7.wdp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3.wdp"/><Relationship Id="rId15" Type="http://schemas.openxmlformats.org/officeDocument/2006/relationships/image" Target="../media/image4.png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95">
            <a:extLst>
              <a:ext uri="{FF2B5EF4-FFF2-40B4-BE49-F238E27FC236}">
                <a16:creationId xmlns:a16="http://schemas.microsoft.com/office/drawing/2014/main" id="{FD292724-BA91-4130-D439-38A4DBD72F6B}"/>
              </a:ext>
            </a:extLst>
          </p:cNvPr>
          <p:cNvSpPr/>
          <p:nvPr/>
        </p:nvSpPr>
        <p:spPr>
          <a:xfrm>
            <a:off x="3142710" y="5240899"/>
            <a:ext cx="5233790" cy="754893"/>
          </a:xfrm>
          <a:prstGeom prst="rect">
            <a:avLst/>
          </a:pr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1AB623B-43AF-8C19-0B76-8F304E3B2587}"/>
              </a:ext>
            </a:extLst>
          </p:cNvPr>
          <p:cNvSpPr/>
          <p:nvPr/>
        </p:nvSpPr>
        <p:spPr>
          <a:xfrm>
            <a:off x="3314984" y="1043813"/>
            <a:ext cx="5252015" cy="4311097"/>
          </a:xfrm>
          <a:prstGeom prst="rect">
            <a:avLst/>
          </a:prstGeom>
          <a:solidFill>
            <a:srgbClr val="6A8C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8238192A-481E-4C0F-165C-8AF138D609D3}"/>
              </a:ext>
            </a:extLst>
          </p:cNvPr>
          <p:cNvSpPr/>
          <p:nvPr/>
        </p:nvSpPr>
        <p:spPr>
          <a:xfrm>
            <a:off x="2299999" y="2377250"/>
            <a:ext cx="5824327" cy="3263786"/>
          </a:xfrm>
          <a:custGeom>
            <a:avLst/>
            <a:gdLst>
              <a:gd name="connsiteX0" fmla="*/ 5301492 w 5824327"/>
              <a:gd name="connsiteY0" fmla="*/ 2328412 h 3263786"/>
              <a:gd name="connsiteX1" fmla="*/ 5646049 w 5824327"/>
              <a:gd name="connsiteY1" fmla="*/ 1665803 h 3263786"/>
              <a:gd name="connsiteX2" fmla="*/ 4983440 w 5824327"/>
              <a:gd name="connsiteY2" fmla="*/ 1877838 h 3263786"/>
              <a:gd name="connsiteX3" fmla="*/ 5725562 w 5824327"/>
              <a:gd name="connsiteY3" fmla="*/ 1148968 h 3263786"/>
              <a:gd name="connsiteX4" fmla="*/ 3379927 w 5824327"/>
              <a:gd name="connsiteY4" fmla="*/ 632134 h 3263786"/>
              <a:gd name="connsiteX5" fmla="*/ 2425770 w 5824327"/>
              <a:gd name="connsiteY5" fmla="*/ 1175473 h 3263786"/>
              <a:gd name="connsiteX6" fmla="*/ 437944 w 5824327"/>
              <a:gd name="connsiteY6" fmla="*/ 49038 h 3263786"/>
              <a:gd name="connsiteX7" fmla="*/ 464449 w 5824327"/>
              <a:gd name="connsiteY7" fmla="*/ 3097038 h 3263786"/>
              <a:gd name="connsiteX8" fmla="*/ 5447266 w 5824327"/>
              <a:gd name="connsiteY8" fmla="*/ 2792238 h 3263786"/>
              <a:gd name="connsiteX9" fmla="*/ 5460518 w 5824327"/>
              <a:gd name="connsiteY9" fmla="*/ 2195890 h 3263786"/>
              <a:gd name="connsiteX10" fmla="*/ 5354501 w 5824327"/>
              <a:gd name="connsiteY10" fmla="*/ 2248899 h 326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327" h="3263786">
                <a:moveTo>
                  <a:pt x="5301492" y="2328412"/>
                </a:moveTo>
                <a:cubicBezTo>
                  <a:pt x="5500275" y="2034655"/>
                  <a:pt x="5699058" y="1740899"/>
                  <a:pt x="5646049" y="1665803"/>
                </a:cubicBezTo>
                <a:cubicBezTo>
                  <a:pt x="5593040" y="1590707"/>
                  <a:pt x="4970188" y="1963977"/>
                  <a:pt x="4983440" y="1877838"/>
                </a:cubicBezTo>
                <a:cubicBezTo>
                  <a:pt x="4996692" y="1791699"/>
                  <a:pt x="5992814" y="1356585"/>
                  <a:pt x="5725562" y="1148968"/>
                </a:cubicBezTo>
                <a:cubicBezTo>
                  <a:pt x="5458310" y="941351"/>
                  <a:pt x="3929892" y="627716"/>
                  <a:pt x="3379927" y="632134"/>
                </a:cubicBezTo>
                <a:cubicBezTo>
                  <a:pt x="2829962" y="636551"/>
                  <a:pt x="2916100" y="1272656"/>
                  <a:pt x="2425770" y="1175473"/>
                </a:cubicBezTo>
                <a:cubicBezTo>
                  <a:pt x="1935440" y="1078290"/>
                  <a:pt x="764831" y="-271223"/>
                  <a:pt x="437944" y="49038"/>
                </a:cubicBezTo>
                <a:cubicBezTo>
                  <a:pt x="111057" y="369299"/>
                  <a:pt x="-370438" y="2639838"/>
                  <a:pt x="464449" y="3097038"/>
                </a:cubicBezTo>
                <a:cubicBezTo>
                  <a:pt x="1299336" y="3554238"/>
                  <a:pt x="4614588" y="2942429"/>
                  <a:pt x="5447266" y="2792238"/>
                </a:cubicBezTo>
                <a:cubicBezTo>
                  <a:pt x="6279944" y="2642047"/>
                  <a:pt x="5475979" y="2286446"/>
                  <a:pt x="5460518" y="2195890"/>
                </a:cubicBezTo>
                <a:cubicBezTo>
                  <a:pt x="5445057" y="2105334"/>
                  <a:pt x="5399779" y="2177116"/>
                  <a:pt x="5354501" y="2248899"/>
                </a:cubicBezTo>
              </a:path>
            </a:pathLst>
          </a:custGeom>
          <a:solidFill>
            <a:srgbClr val="75B7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D85C0198-2C5D-AEDF-F344-F9BE810C6FF2}"/>
              </a:ext>
            </a:extLst>
          </p:cNvPr>
          <p:cNvSpPr/>
          <p:nvPr/>
        </p:nvSpPr>
        <p:spPr>
          <a:xfrm>
            <a:off x="2917141" y="1511464"/>
            <a:ext cx="6453104" cy="4288504"/>
          </a:xfrm>
          <a:custGeom>
            <a:avLst/>
            <a:gdLst>
              <a:gd name="connsiteX0" fmla="*/ 480385 w 6453104"/>
              <a:gd name="connsiteY0" fmla="*/ 3757932 h 4288504"/>
              <a:gd name="connsiteX1" fmla="*/ 480385 w 6453104"/>
              <a:gd name="connsiteY1" fmla="*/ 3691671 h 4288504"/>
              <a:gd name="connsiteX2" fmla="*/ 1567063 w 6453104"/>
              <a:gd name="connsiteY2" fmla="*/ 2392958 h 4288504"/>
              <a:gd name="connsiteX3" fmla="*/ 4482542 w 6453104"/>
              <a:gd name="connsiteY3" fmla="*/ 2260436 h 4288504"/>
              <a:gd name="connsiteX4" fmla="*/ 4986124 w 6453104"/>
              <a:gd name="connsiteY4" fmla="*/ 1584575 h 4288504"/>
              <a:gd name="connsiteX5" fmla="*/ 4774089 w 6453104"/>
              <a:gd name="connsiteY5" fmla="*/ 815949 h 4288504"/>
              <a:gd name="connsiteX6" fmla="*/ 6059550 w 6453104"/>
              <a:gd name="connsiteY6" fmla="*/ 299114 h 4288504"/>
              <a:gd name="connsiteX7" fmla="*/ 6377602 w 6453104"/>
              <a:gd name="connsiteY7" fmla="*/ 285862 h 4288504"/>
              <a:gd name="connsiteX8" fmla="*/ 5807759 w 6453104"/>
              <a:gd name="connsiteY8" fmla="*/ 3930210 h 4288504"/>
              <a:gd name="connsiteX9" fmla="*/ 374368 w 6453104"/>
              <a:gd name="connsiteY9" fmla="*/ 4128993 h 4288504"/>
              <a:gd name="connsiteX10" fmla="*/ 480385 w 6453104"/>
              <a:gd name="connsiteY10" fmla="*/ 3757932 h 428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3104" h="4288504">
                <a:moveTo>
                  <a:pt x="480385" y="3757932"/>
                </a:moveTo>
                <a:cubicBezTo>
                  <a:pt x="498054" y="3685045"/>
                  <a:pt x="299272" y="3919167"/>
                  <a:pt x="480385" y="3691671"/>
                </a:cubicBezTo>
                <a:cubicBezTo>
                  <a:pt x="661498" y="3464175"/>
                  <a:pt x="900037" y="2631497"/>
                  <a:pt x="1567063" y="2392958"/>
                </a:cubicBezTo>
                <a:cubicBezTo>
                  <a:pt x="2234089" y="2154419"/>
                  <a:pt x="3912699" y="2395166"/>
                  <a:pt x="4482542" y="2260436"/>
                </a:cubicBezTo>
                <a:cubicBezTo>
                  <a:pt x="5052386" y="2125705"/>
                  <a:pt x="4937533" y="1825323"/>
                  <a:pt x="4986124" y="1584575"/>
                </a:cubicBezTo>
                <a:cubicBezTo>
                  <a:pt x="5034715" y="1343827"/>
                  <a:pt x="4595185" y="1030192"/>
                  <a:pt x="4774089" y="815949"/>
                </a:cubicBezTo>
                <a:cubicBezTo>
                  <a:pt x="4952993" y="601706"/>
                  <a:pt x="5792298" y="387462"/>
                  <a:pt x="6059550" y="299114"/>
                </a:cubicBezTo>
                <a:cubicBezTo>
                  <a:pt x="6326802" y="210766"/>
                  <a:pt x="6419567" y="-319321"/>
                  <a:pt x="6377602" y="285862"/>
                </a:cubicBezTo>
                <a:cubicBezTo>
                  <a:pt x="6335637" y="891045"/>
                  <a:pt x="6808298" y="3289688"/>
                  <a:pt x="5807759" y="3930210"/>
                </a:cubicBezTo>
                <a:cubicBezTo>
                  <a:pt x="4807220" y="4570732"/>
                  <a:pt x="1266681" y="4164332"/>
                  <a:pt x="374368" y="4128993"/>
                </a:cubicBezTo>
                <a:cubicBezTo>
                  <a:pt x="-517945" y="4093654"/>
                  <a:pt x="462716" y="3830819"/>
                  <a:pt x="480385" y="3757932"/>
                </a:cubicBezTo>
                <a:close/>
              </a:path>
            </a:pathLst>
          </a:cu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B58DEC2-BEAD-6328-6F36-6B2D329E451B}"/>
              </a:ext>
            </a:extLst>
          </p:cNvPr>
          <p:cNvGrpSpPr>
            <a:grpSpLocks noChangeAspect="1"/>
          </p:cNvGrpSpPr>
          <p:nvPr/>
        </p:nvGrpSpPr>
        <p:grpSpPr>
          <a:xfrm>
            <a:off x="3852221" y="3171856"/>
            <a:ext cx="4166584" cy="2520184"/>
            <a:chOff x="4561209" y="4035985"/>
            <a:chExt cx="4539186" cy="2745555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A7701A20-A3D9-5791-1820-35989D6DA52B}"/>
                </a:ext>
              </a:extLst>
            </p:cNvPr>
            <p:cNvGrpSpPr/>
            <p:nvPr/>
          </p:nvGrpSpPr>
          <p:grpSpPr>
            <a:xfrm rot="16200000">
              <a:off x="4634637" y="3962557"/>
              <a:ext cx="2706832" cy="2853687"/>
              <a:chOff x="1685055" y="713138"/>
              <a:chExt cx="3300523" cy="3479587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1B47CD40-57A1-8DEE-4B47-1D05F00BA6A1}"/>
                  </a:ext>
                </a:extLst>
              </p:cNvPr>
              <p:cNvGrpSpPr/>
              <p:nvPr/>
            </p:nvGrpSpPr>
            <p:grpSpPr>
              <a:xfrm>
                <a:off x="1685055" y="713138"/>
                <a:ext cx="3300523" cy="3479587"/>
                <a:chOff x="1685055" y="713138"/>
                <a:chExt cx="3300523" cy="3479587"/>
              </a:xfrm>
            </p:grpSpPr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551D20C5-3760-844B-98E8-BD350BF92C3F}"/>
                    </a:ext>
                  </a:extLst>
                </p:cNvPr>
                <p:cNvGrpSpPr/>
                <p:nvPr/>
              </p:nvGrpSpPr>
              <p:grpSpPr>
                <a:xfrm>
                  <a:off x="1685055" y="713138"/>
                  <a:ext cx="3300523" cy="3479587"/>
                  <a:chOff x="4456111" y="1265344"/>
                  <a:chExt cx="3300523" cy="3479587"/>
                </a:xfrm>
              </p:grpSpPr>
              <p:pic>
                <p:nvPicPr>
                  <p:cNvPr id="31" name="Imagen 30">
                    <a:extLst>
                      <a:ext uri="{FF2B5EF4-FFF2-40B4-BE49-F238E27FC236}">
                        <a16:creationId xmlns:a16="http://schemas.microsoft.com/office/drawing/2014/main" id="{51EB0C79-F25C-003E-D9AA-315F4C361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6088" t="43752" r="25786" b="30880"/>
                  <a:stretch/>
                </p:blipFill>
                <p:spPr>
                  <a:xfrm>
                    <a:off x="4456111" y="3005139"/>
                    <a:ext cx="3300523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32" name="Imagen 31">
                    <a:extLst>
                      <a:ext uri="{FF2B5EF4-FFF2-40B4-BE49-F238E27FC236}">
                        <a16:creationId xmlns:a16="http://schemas.microsoft.com/office/drawing/2014/main" id="{D9160459-FB18-F0A8-03C6-BA6610E048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6088" t="43752" r="25786" b="30880"/>
                  <a:stretch/>
                </p:blipFill>
                <p:spPr>
                  <a:xfrm flipV="1">
                    <a:off x="4456111" y="1265344"/>
                    <a:ext cx="3300523" cy="1739794"/>
                  </a:xfrm>
                  <a:prstGeom prst="rect">
                    <a:avLst/>
                  </a:prstGeom>
                </p:spPr>
              </p:pic>
              <p:pic>
                <p:nvPicPr>
                  <p:cNvPr id="33" name="Imagen 32">
                    <a:extLst>
                      <a:ext uri="{FF2B5EF4-FFF2-40B4-BE49-F238E27FC236}">
                        <a16:creationId xmlns:a16="http://schemas.microsoft.com/office/drawing/2014/main" id="{47E26A7C-F8CA-EF92-7BB9-C065F1DB1C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15" name="Imagen 14">
                  <a:extLst>
                    <a:ext uri="{FF2B5EF4-FFF2-40B4-BE49-F238E27FC236}">
                      <a16:creationId xmlns:a16="http://schemas.microsoft.com/office/drawing/2014/main" id="{1550E03B-402A-635A-FDDA-994AD5339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A32581D7-3838-66CD-BED8-FBD16855DD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7" name="Imagen 16">
                  <a:extLst>
                    <a:ext uri="{FF2B5EF4-FFF2-40B4-BE49-F238E27FC236}">
                      <a16:creationId xmlns:a16="http://schemas.microsoft.com/office/drawing/2014/main" id="{7C04120B-11AD-56FF-9A4B-9575643F6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8" name="Imagen 17">
                  <a:extLst>
                    <a:ext uri="{FF2B5EF4-FFF2-40B4-BE49-F238E27FC236}">
                      <a16:creationId xmlns:a16="http://schemas.microsoft.com/office/drawing/2014/main" id="{D438C483-11CE-A8F0-EF4D-4ED37BF857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19" name="Grupo 18">
                  <a:extLst>
                    <a:ext uri="{FF2B5EF4-FFF2-40B4-BE49-F238E27FC236}">
                      <a16:creationId xmlns:a16="http://schemas.microsoft.com/office/drawing/2014/main" id="{23BCF43F-E0D0-D982-D905-8B647CD0B600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7C2AA4BA-63E0-6D56-5B75-FF8E4A260C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71E19451-27E6-C4C2-480C-50CAFCCFA7BF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7030C66A-9CF0-E2BC-B8A0-44841A406F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1A7FC6C9-EF95-F105-814F-BF755D849213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5" name="Elipse 24">
                    <a:extLst>
                      <a:ext uri="{FF2B5EF4-FFF2-40B4-BE49-F238E27FC236}">
                        <a16:creationId xmlns:a16="http://schemas.microsoft.com/office/drawing/2014/main" id="{2CE47868-5D07-09AF-DF4A-A0E0202779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" name="Rectángulo 25">
                    <a:extLst>
                      <a:ext uri="{FF2B5EF4-FFF2-40B4-BE49-F238E27FC236}">
                        <a16:creationId xmlns:a16="http://schemas.microsoft.com/office/drawing/2014/main" id="{1EFBBF9B-D0CC-4C3D-1C70-06285EDDBF40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1782BA17-C396-99D1-B73D-C7FAFC3A41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1" name="Grupo 20">
                  <a:extLst>
                    <a:ext uri="{FF2B5EF4-FFF2-40B4-BE49-F238E27FC236}">
                      <a16:creationId xmlns:a16="http://schemas.microsoft.com/office/drawing/2014/main" id="{11025C44-89D2-EC33-30EF-93DE3A5475E5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0B0E6D61-381C-305D-B8CB-FE7FE8FA79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3" name="Rectángulo 22">
                    <a:extLst>
                      <a:ext uri="{FF2B5EF4-FFF2-40B4-BE49-F238E27FC236}">
                        <a16:creationId xmlns:a16="http://schemas.microsoft.com/office/drawing/2014/main" id="{61A8C1F7-A1B3-6802-950E-319F48BA6479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7289D709-667C-78DF-576A-79063ECB15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FD1B6735-C1EA-072C-588C-DDAEC5A323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48D90C8C-58B8-F533-5932-02E01F6F11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73716" y="5154861"/>
              <a:ext cx="1626679" cy="1626679"/>
              <a:chOff x="7347181" y="4545225"/>
              <a:chExt cx="2323676" cy="2323676"/>
            </a:xfrm>
          </p:grpSpPr>
          <p:pic>
            <p:nvPicPr>
              <p:cNvPr id="10" name="Picture 4" descr="Nuevo producto - Iconos gratis de márketing">
                <a:extLst>
                  <a:ext uri="{FF2B5EF4-FFF2-40B4-BE49-F238E27FC236}">
                    <a16:creationId xmlns:a16="http://schemas.microsoft.com/office/drawing/2014/main" id="{794C7D06-BB43-0D86-3EAF-276244613A52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539" b="96875" l="1563" r="96094">
                            <a14:foregroundMark x1="63477" y1="6055" x2="46875" y2="74414"/>
                            <a14:foregroundMark x1="46875" y1="74414" x2="50391" y2="97070"/>
                            <a14:foregroundMark x1="50391" y1="97070" x2="60938" y2="70508"/>
                            <a14:foregroundMark x1="75058" y1="61422" x2="86133" y2="54297"/>
                            <a14:foregroundMark x1="69294" y1="65131" x2="73586" y2="62370"/>
                            <a14:foregroundMark x1="60938" y1="70508" x2="63717" y2="68720"/>
                            <a14:foregroundMark x1="86133" y1="54297" x2="66602" y2="24023"/>
                            <a14:foregroundMark x1="66602" y1="24023" x2="42773" y2="24414"/>
                            <a14:foregroundMark x1="42773" y1="24414" x2="27539" y2="66797"/>
                            <a14:foregroundMark x1="27539" y1="66797" x2="41602" y2="14453"/>
                            <a14:foregroundMark x1="41602" y1="14453" x2="58984" y2="38281"/>
                            <a14:foregroundMark x1="58984" y1="38281" x2="56836" y2="42383"/>
                            <a14:foregroundMark x1="94336" y1="47852" x2="84766" y2="56055"/>
                            <a14:foregroundMark x1="96484" y1="50000" x2="87695" y2="63672"/>
                            <a14:foregroundMark x1="54883" y1="2734" x2="29688" y2="18555"/>
                            <a14:foregroundMark x1="29688" y1="18555" x2="27734" y2="58984"/>
                            <a14:foregroundMark x1="27734" y1="58984" x2="19531" y2="81836"/>
                            <a14:foregroundMark x1="19531" y1="81836" x2="27539" y2="91016"/>
                            <a14:foregroundMark x1="7617" y1="43164" x2="1563" y2="58008"/>
                            <a14:foregroundMark x1="60938" y1="89648" x2="62305" y2="94141"/>
                            <a14:foregroundMark x1="87500" y1="63477" x2="91797" y2="63281"/>
                            <a14:backgroundMark x1="78906" y1="64258" x2="78906" y2="64258"/>
                            <a14:backgroundMark x1="80273" y1="66016" x2="80273" y2="66016"/>
                            <a14:backgroundMark x1="76758" y1="65430" x2="93945" y2="81445"/>
                            <a14:backgroundMark x1="93945" y1="81445" x2="71875" y2="89453"/>
                            <a14:backgroundMark x1="71875" y1="89453" x2="91992" y2="75000"/>
                            <a14:backgroundMark x1="91992" y1="75000" x2="89844" y2="88867"/>
                            <a14:backgroundMark x1="77344" y1="64844" x2="64453" y2="86133"/>
                            <a14:backgroundMark x1="64453" y1="86133" x2="76563" y2="91406"/>
                            <a14:backgroundMark x1="72656" y1="67773" x2="66211" y2="81445"/>
                            <a14:backgroundMark x1="77539" y1="65430" x2="61719" y2="84570"/>
                            <a14:backgroundMark x1="61719" y1="84570" x2="66602" y2="88281"/>
                            <a14:backgroundMark x1="63086" y1="84180" x2="75195" y2="64453"/>
                            <a14:backgroundMark x1="75195" y1="64453" x2="78906" y2="66016"/>
                            <a14:backgroundMark x1="69922" y1="68164" x2="63672" y2="77734"/>
                            <a14:backgroundMark x1="69141" y1="67578" x2="63477" y2="75391"/>
                            <a14:backgroundMark x1="67188" y1="69531" x2="63672" y2="74609"/>
                            <a14:backgroundMark x1="67969" y1="70508" x2="63086" y2="78125"/>
                            <a14:backgroundMark x1="66602" y1="73828" x2="65234" y2="82031"/>
                            <a14:backgroundMark x1="72070" y1="66797" x2="64453" y2="77930"/>
                            <a14:backgroundMark x1="63086" y1="77148" x2="65039" y2="82227"/>
                            <a14:backgroundMark x1="62305" y1="79883" x2="69336" y2="82227"/>
                            <a14:backgroundMark x1="60938" y1="77930" x2="70313" y2="81250"/>
                            <a14:backgroundMark x1="70703" y1="66406" x2="64258" y2="72266"/>
                            <a14:backgroundMark x1="83789" y1="64063" x2="74805" y2="64258"/>
                            <a14:backgroundMark x1="63086" y1="77148" x2="63086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7181" y="4545225"/>
                <a:ext cx="2323676" cy="2323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Nuevo producto - Iconos gratis de márketing">
                <a:extLst>
                  <a:ext uri="{FF2B5EF4-FFF2-40B4-BE49-F238E27FC236}">
                    <a16:creationId xmlns:a16="http://schemas.microsoft.com/office/drawing/2014/main" id="{3C43A9DC-ECA1-5426-A41D-A56A094FCD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9" t="59645" r="53557" b="2475"/>
              <a:stretch/>
            </p:blipFill>
            <p:spPr bwMode="auto">
              <a:xfrm flipH="1">
                <a:off x="8590485" y="5933352"/>
                <a:ext cx="1015062" cy="880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Arco de bloque 7">
              <a:extLst>
                <a:ext uri="{FF2B5EF4-FFF2-40B4-BE49-F238E27FC236}">
                  <a16:creationId xmlns:a16="http://schemas.microsoft.com/office/drawing/2014/main" id="{771ACC02-0901-F0D9-790B-8201C4C32C57}"/>
                </a:ext>
              </a:extLst>
            </p:cNvPr>
            <p:cNvSpPr/>
            <p:nvPr/>
          </p:nvSpPr>
          <p:spPr>
            <a:xfrm>
              <a:off x="5593848" y="5390887"/>
              <a:ext cx="330053" cy="335583"/>
            </a:xfrm>
            <a:prstGeom prst="blockArc">
              <a:avLst>
                <a:gd name="adj1" fmla="val 10800000"/>
                <a:gd name="adj2" fmla="val 120875"/>
                <a:gd name="adj3" fmla="val 201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9" name="Arco de bloque 8">
              <a:extLst>
                <a:ext uri="{FF2B5EF4-FFF2-40B4-BE49-F238E27FC236}">
                  <a16:creationId xmlns:a16="http://schemas.microsoft.com/office/drawing/2014/main" id="{1ACB891D-BF83-6F8B-AC4E-F6AFECAEB6D3}"/>
                </a:ext>
              </a:extLst>
            </p:cNvPr>
            <p:cNvSpPr/>
            <p:nvPr/>
          </p:nvSpPr>
          <p:spPr>
            <a:xfrm>
              <a:off x="6046615" y="5402886"/>
              <a:ext cx="330053" cy="335583"/>
            </a:xfrm>
            <a:prstGeom prst="blockArc">
              <a:avLst>
                <a:gd name="adj1" fmla="val 10800000"/>
                <a:gd name="adj2" fmla="val 120875"/>
                <a:gd name="adj3" fmla="val 201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88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B5335B6-8CD6-92DB-B766-766FD96B4609}"/>
              </a:ext>
            </a:extLst>
          </p:cNvPr>
          <p:cNvSpPr/>
          <p:nvPr/>
        </p:nvSpPr>
        <p:spPr>
          <a:xfrm>
            <a:off x="3142710" y="5240899"/>
            <a:ext cx="5233790" cy="754893"/>
          </a:xfrm>
          <a:prstGeom prst="rect">
            <a:avLst/>
          </a:pr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E15B96-25AD-174D-1285-F8C65E100C65}"/>
              </a:ext>
            </a:extLst>
          </p:cNvPr>
          <p:cNvSpPr/>
          <p:nvPr/>
        </p:nvSpPr>
        <p:spPr>
          <a:xfrm>
            <a:off x="3124484" y="1234313"/>
            <a:ext cx="5252015" cy="4311097"/>
          </a:xfrm>
          <a:prstGeom prst="rect">
            <a:avLst/>
          </a:prstGeom>
          <a:solidFill>
            <a:srgbClr val="6A8C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51584F0B-13E9-4E81-FACD-17F95099BF19}"/>
              </a:ext>
            </a:extLst>
          </p:cNvPr>
          <p:cNvSpPr/>
          <p:nvPr/>
        </p:nvSpPr>
        <p:spPr>
          <a:xfrm>
            <a:off x="2109499" y="2567750"/>
            <a:ext cx="5824327" cy="3263786"/>
          </a:xfrm>
          <a:custGeom>
            <a:avLst/>
            <a:gdLst>
              <a:gd name="connsiteX0" fmla="*/ 5301492 w 5824327"/>
              <a:gd name="connsiteY0" fmla="*/ 2328412 h 3263786"/>
              <a:gd name="connsiteX1" fmla="*/ 5646049 w 5824327"/>
              <a:gd name="connsiteY1" fmla="*/ 1665803 h 3263786"/>
              <a:gd name="connsiteX2" fmla="*/ 4983440 w 5824327"/>
              <a:gd name="connsiteY2" fmla="*/ 1877838 h 3263786"/>
              <a:gd name="connsiteX3" fmla="*/ 5725562 w 5824327"/>
              <a:gd name="connsiteY3" fmla="*/ 1148968 h 3263786"/>
              <a:gd name="connsiteX4" fmla="*/ 3379927 w 5824327"/>
              <a:gd name="connsiteY4" fmla="*/ 632134 h 3263786"/>
              <a:gd name="connsiteX5" fmla="*/ 2425770 w 5824327"/>
              <a:gd name="connsiteY5" fmla="*/ 1175473 h 3263786"/>
              <a:gd name="connsiteX6" fmla="*/ 437944 w 5824327"/>
              <a:gd name="connsiteY6" fmla="*/ 49038 h 3263786"/>
              <a:gd name="connsiteX7" fmla="*/ 464449 w 5824327"/>
              <a:gd name="connsiteY7" fmla="*/ 3097038 h 3263786"/>
              <a:gd name="connsiteX8" fmla="*/ 5447266 w 5824327"/>
              <a:gd name="connsiteY8" fmla="*/ 2792238 h 3263786"/>
              <a:gd name="connsiteX9" fmla="*/ 5460518 w 5824327"/>
              <a:gd name="connsiteY9" fmla="*/ 2195890 h 3263786"/>
              <a:gd name="connsiteX10" fmla="*/ 5354501 w 5824327"/>
              <a:gd name="connsiteY10" fmla="*/ 2248899 h 326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327" h="3263786">
                <a:moveTo>
                  <a:pt x="5301492" y="2328412"/>
                </a:moveTo>
                <a:cubicBezTo>
                  <a:pt x="5500275" y="2034655"/>
                  <a:pt x="5699058" y="1740899"/>
                  <a:pt x="5646049" y="1665803"/>
                </a:cubicBezTo>
                <a:cubicBezTo>
                  <a:pt x="5593040" y="1590707"/>
                  <a:pt x="4970188" y="1963977"/>
                  <a:pt x="4983440" y="1877838"/>
                </a:cubicBezTo>
                <a:cubicBezTo>
                  <a:pt x="4996692" y="1791699"/>
                  <a:pt x="5992814" y="1356585"/>
                  <a:pt x="5725562" y="1148968"/>
                </a:cubicBezTo>
                <a:cubicBezTo>
                  <a:pt x="5458310" y="941351"/>
                  <a:pt x="3929892" y="627716"/>
                  <a:pt x="3379927" y="632134"/>
                </a:cubicBezTo>
                <a:cubicBezTo>
                  <a:pt x="2829962" y="636551"/>
                  <a:pt x="2916100" y="1272656"/>
                  <a:pt x="2425770" y="1175473"/>
                </a:cubicBezTo>
                <a:cubicBezTo>
                  <a:pt x="1935440" y="1078290"/>
                  <a:pt x="764831" y="-271223"/>
                  <a:pt x="437944" y="49038"/>
                </a:cubicBezTo>
                <a:cubicBezTo>
                  <a:pt x="111057" y="369299"/>
                  <a:pt x="-370438" y="2639838"/>
                  <a:pt x="464449" y="3097038"/>
                </a:cubicBezTo>
                <a:cubicBezTo>
                  <a:pt x="1299336" y="3554238"/>
                  <a:pt x="4614588" y="2942429"/>
                  <a:pt x="5447266" y="2792238"/>
                </a:cubicBezTo>
                <a:cubicBezTo>
                  <a:pt x="6279944" y="2642047"/>
                  <a:pt x="5475979" y="2286446"/>
                  <a:pt x="5460518" y="2195890"/>
                </a:cubicBezTo>
                <a:cubicBezTo>
                  <a:pt x="5445057" y="2105334"/>
                  <a:pt x="5399779" y="2177116"/>
                  <a:pt x="5354501" y="2248899"/>
                </a:cubicBezTo>
              </a:path>
            </a:pathLst>
          </a:custGeom>
          <a:solidFill>
            <a:srgbClr val="75B7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6B249ED7-645C-7F8D-4566-94BBF34EFE72}"/>
              </a:ext>
            </a:extLst>
          </p:cNvPr>
          <p:cNvSpPr/>
          <p:nvPr/>
        </p:nvSpPr>
        <p:spPr>
          <a:xfrm>
            <a:off x="2726641" y="1701964"/>
            <a:ext cx="6453104" cy="4288504"/>
          </a:xfrm>
          <a:custGeom>
            <a:avLst/>
            <a:gdLst>
              <a:gd name="connsiteX0" fmla="*/ 480385 w 6453104"/>
              <a:gd name="connsiteY0" fmla="*/ 3757932 h 4288504"/>
              <a:gd name="connsiteX1" fmla="*/ 480385 w 6453104"/>
              <a:gd name="connsiteY1" fmla="*/ 3691671 h 4288504"/>
              <a:gd name="connsiteX2" fmla="*/ 1567063 w 6453104"/>
              <a:gd name="connsiteY2" fmla="*/ 2392958 h 4288504"/>
              <a:gd name="connsiteX3" fmla="*/ 4482542 w 6453104"/>
              <a:gd name="connsiteY3" fmla="*/ 2260436 h 4288504"/>
              <a:gd name="connsiteX4" fmla="*/ 4986124 w 6453104"/>
              <a:gd name="connsiteY4" fmla="*/ 1584575 h 4288504"/>
              <a:gd name="connsiteX5" fmla="*/ 4774089 w 6453104"/>
              <a:gd name="connsiteY5" fmla="*/ 815949 h 4288504"/>
              <a:gd name="connsiteX6" fmla="*/ 6059550 w 6453104"/>
              <a:gd name="connsiteY6" fmla="*/ 299114 h 4288504"/>
              <a:gd name="connsiteX7" fmla="*/ 6377602 w 6453104"/>
              <a:gd name="connsiteY7" fmla="*/ 285862 h 4288504"/>
              <a:gd name="connsiteX8" fmla="*/ 5807759 w 6453104"/>
              <a:gd name="connsiteY8" fmla="*/ 3930210 h 4288504"/>
              <a:gd name="connsiteX9" fmla="*/ 374368 w 6453104"/>
              <a:gd name="connsiteY9" fmla="*/ 4128993 h 4288504"/>
              <a:gd name="connsiteX10" fmla="*/ 480385 w 6453104"/>
              <a:gd name="connsiteY10" fmla="*/ 3757932 h 428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3104" h="4288504">
                <a:moveTo>
                  <a:pt x="480385" y="3757932"/>
                </a:moveTo>
                <a:cubicBezTo>
                  <a:pt x="498054" y="3685045"/>
                  <a:pt x="299272" y="3919167"/>
                  <a:pt x="480385" y="3691671"/>
                </a:cubicBezTo>
                <a:cubicBezTo>
                  <a:pt x="661498" y="3464175"/>
                  <a:pt x="900037" y="2631497"/>
                  <a:pt x="1567063" y="2392958"/>
                </a:cubicBezTo>
                <a:cubicBezTo>
                  <a:pt x="2234089" y="2154419"/>
                  <a:pt x="3912699" y="2395166"/>
                  <a:pt x="4482542" y="2260436"/>
                </a:cubicBezTo>
                <a:cubicBezTo>
                  <a:pt x="5052386" y="2125705"/>
                  <a:pt x="4937533" y="1825323"/>
                  <a:pt x="4986124" y="1584575"/>
                </a:cubicBezTo>
                <a:cubicBezTo>
                  <a:pt x="5034715" y="1343827"/>
                  <a:pt x="4595185" y="1030192"/>
                  <a:pt x="4774089" y="815949"/>
                </a:cubicBezTo>
                <a:cubicBezTo>
                  <a:pt x="4952993" y="601706"/>
                  <a:pt x="5792298" y="387462"/>
                  <a:pt x="6059550" y="299114"/>
                </a:cubicBezTo>
                <a:cubicBezTo>
                  <a:pt x="6326802" y="210766"/>
                  <a:pt x="6419567" y="-319321"/>
                  <a:pt x="6377602" y="285862"/>
                </a:cubicBezTo>
                <a:cubicBezTo>
                  <a:pt x="6335637" y="891045"/>
                  <a:pt x="6808298" y="3289688"/>
                  <a:pt x="5807759" y="3930210"/>
                </a:cubicBezTo>
                <a:cubicBezTo>
                  <a:pt x="4807220" y="4570732"/>
                  <a:pt x="1266681" y="4164332"/>
                  <a:pt x="374368" y="4128993"/>
                </a:cubicBezTo>
                <a:cubicBezTo>
                  <a:pt x="-517945" y="4093654"/>
                  <a:pt x="462716" y="3830819"/>
                  <a:pt x="480385" y="3757932"/>
                </a:cubicBezTo>
                <a:close/>
              </a:path>
            </a:pathLst>
          </a:cu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7CC43E5-3370-DE70-9594-DB73B03F9950}"/>
              </a:ext>
            </a:extLst>
          </p:cNvPr>
          <p:cNvGrpSpPr/>
          <p:nvPr/>
        </p:nvGrpSpPr>
        <p:grpSpPr>
          <a:xfrm>
            <a:off x="4353394" y="3283275"/>
            <a:ext cx="2839707" cy="2405198"/>
            <a:chOff x="425620" y="3217867"/>
            <a:chExt cx="4362113" cy="3649223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7AB3020-3394-3033-A3DD-26088405C60D}"/>
                </a:ext>
              </a:extLst>
            </p:cNvPr>
            <p:cNvGrpSpPr/>
            <p:nvPr/>
          </p:nvGrpSpPr>
          <p:grpSpPr>
            <a:xfrm rot="16200000">
              <a:off x="504299" y="3466184"/>
              <a:ext cx="3322227" cy="3479585"/>
              <a:chOff x="1663352" y="713139"/>
              <a:chExt cx="3322227" cy="3479585"/>
            </a:xfrm>
          </p:grpSpPr>
          <p:grpSp>
            <p:nvGrpSpPr>
              <p:cNvPr id="36" name="Grupo 35">
                <a:extLst>
                  <a:ext uri="{FF2B5EF4-FFF2-40B4-BE49-F238E27FC236}">
                    <a16:creationId xmlns:a16="http://schemas.microsoft.com/office/drawing/2014/main" id="{8689FA21-2297-E5B7-AE12-CA1391D9514F}"/>
                  </a:ext>
                </a:extLst>
              </p:cNvPr>
              <p:cNvGrpSpPr/>
              <p:nvPr/>
            </p:nvGrpSpPr>
            <p:grpSpPr>
              <a:xfrm>
                <a:off x="1663352" y="713139"/>
                <a:ext cx="3322227" cy="3479585"/>
                <a:chOff x="1663352" y="713139"/>
                <a:chExt cx="3322227" cy="3479585"/>
              </a:xfrm>
            </p:grpSpPr>
            <p:grpSp>
              <p:nvGrpSpPr>
                <p:cNvPr id="38" name="Grupo 37">
                  <a:extLst>
                    <a:ext uri="{FF2B5EF4-FFF2-40B4-BE49-F238E27FC236}">
                      <a16:creationId xmlns:a16="http://schemas.microsoft.com/office/drawing/2014/main" id="{5AEF8BAF-EBFD-C83B-2204-39182D72D1B2}"/>
                    </a:ext>
                  </a:extLst>
                </p:cNvPr>
                <p:cNvGrpSpPr/>
                <p:nvPr/>
              </p:nvGrpSpPr>
              <p:grpSpPr>
                <a:xfrm>
                  <a:off x="1663352" y="713139"/>
                  <a:ext cx="3322227" cy="3479585"/>
                  <a:chOff x="4434408" y="1265345"/>
                  <a:chExt cx="3322227" cy="3479585"/>
                </a:xfrm>
              </p:grpSpPr>
              <p:pic>
                <p:nvPicPr>
                  <p:cNvPr id="85" name="Imagen 84">
                    <a:extLst>
                      <a:ext uri="{FF2B5EF4-FFF2-40B4-BE49-F238E27FC236}">
                        <a16:creationId xmlns:a16="http://schemas.microsoft.com/office/drawing/2014/main" id="{E87584B5-154B-EFBB-38A3-A4F11280A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5772" t="43752" r="25786" b="30880"/>
                  <a:stretch/>
                </p:blipFill>
                <p:spPr>
                  <a:xfrm>
                    <a:off x="4434408" y="3005138"/>
                    <a:ext cx="3322227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86" name="Imagen 85">
                    <a:extLst>
                      <a:ext uri="{FF2B5EF4-FFF2-40B4-BE49-F238E27FC236}">
                        <a16:creationId xmlns:a16="http://schemas.microsoft.com/office/drawing/2014/main" id="{09A5B7F0-CBE4-7008-F520-B3B39AC666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5772" t="43752" r="25786" b="30880"/>
                  <a:stretch/>
                </p:blipFill>
                <p:spPr>
                  <a:xfrm flipV="1">
                    <a:off x="4434409" y="1265345"/>
                    <a:ext cx="3322225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87" name="Imagen 86">
                    <a:extLst>
                      <a:ext uri="{FF2B5EF4-FFF2-40B4-BE49-F238E27FC236}">
                        <a16:creationId xmlns:a16="http://schemas.microsoft.com/office/drawing/2014/main" id="{C6F549D3-A20E-E158-9C4C-E3C812765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sp>
              <p:nvSpPr>
                <p:cNvPr id="39" name="Conector 20">
                  <a:extLst>
                    <a:ext uri="{FF2B5EF4-FFF2-40B4-BE49-F238E27FC236}">
                      <a16:creationId xmlns:a16="http://schemas.microsoft.com/office/drawing/2014/main" id="{2DED87AE-45C8-66E0-7B21-AB00906600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1767" y="1980262"/>
                  <a:ext cx="360000" cy="360000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40" name="Imagen 39">
                  <a:extLst>
                    <a:ext uri="{FF2B5EF4-FFF2-40B4-BE49-F238E27FC236}">
                      <a16:creationId xmlns:a16="http://schemas.microsoft.com/office/drawing/2014/main" id="{C5DC68EF-9009-3C16-881A-2483BECB4F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sp>
              <p:nvSpPr>
                <p:cNvPr id="41" name="Conector 33">
                  <a:extLst>
                    <a:ext uri="{FF2B5EF4-FFF2-40B4-BE49-F238E27FC236}">
                      <a16:creationId xmlns:a16="http://schemas.microsoft.com/office/drawing/2014/main" id="{6423C613-C093-A88F-AC57-090582D8FC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2314" y="2548490"/>
                  <a:ext cx="360000" cy="358905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pic>
              <p:nvPicPr>
                <p:cNvPr id="42" name="Imagen 41">
                  <a:extLst>
                    <a:ext uri="{FF2B5EF4-FFF2-40B4-BE49-F238E27FC236}">
                      <a16:creationId xmlns:a16="http://schemas.microsoft.com/office/drawing/2014/main" id="{318B9C8E-0F27-6F0A-31BD-0555399FE7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43" name="Imagen 42">
                  <a:extLst>
                    <a:ext uri="{FF2B5EF4-FFF2-40B4-BE49-F238E27FC236}">
                      <a16:creationId xmlns:a16="http://schemas.microsoft.com/office/drawing/2014/main" id="{5B2F2FF5-7E46-0CE5-A534-92EE1AF99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44" name="Imagen 43">
                  <a:extLst>
                    <a:ext uri="{FF2B5EF4-FFF2-40B4-BE49-F238E27FC236}">
                      <a16:creationId xmlns:a16="http://schemas.microsoft.com/office/drawing/2014/main" id="{7896E98D-8AF5-473F-4C00-D1AFDCC69B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45" name="Grupo 44">
                  <a:extLst>
                    <a:ext uri="{FF2B5EF4-FFF2-40B4-BE49-F238E27FC236}">
                      <a16:creationId xmlns:a16="http://schemas.microsoft.com/office/drawing/2014/main" id="{2089FB35-BAA2-37C4-D257-D0C14191BE27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82" name="Elipse 81">
                    <a:extLst>
                      <a:ext uri="{FF2B5EF4-FFF2-40B4-BE49-F238E27FC236}">
                        <a16:creationId xmlns:a16="http://schemas.microsoft.com/office/drawing/2014/main" id="{433AE915-0733-2992-DECA-B48468218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83" name="Rectángulo 82">
                    <a:extLst>
                      <a:ext uri="{FF2B5EF4-FFF2-40B4-BE49-F238E27FC236}">
                        <a16:creationId xmlns:a16="http://schemas.microsoft.com/office/drawing/2014/main" id="{D5842141-98C0-24C7-99D8-A7A2CB8BEB9B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84" name="Elipse 83">
                    <a:extLst>
                      <a:ext uri="{FF2B5EF4-FFF2-40B4-BE49-F238E27FC236}">
                        <a16:creationId xmlns:a16="http://schemas.microsoft.com/office/drawing/2014/main" id="{76246947-8AEF-7490-82AD-CABB14A73F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46" name="Grupo 45">
                  <a:extLst>
                    <a:ext uri="{FF2B5EF4-FFF2-40B4-BE49-F238E27FC236}">
                      <a16:creationId xmlns:a16="http://schemas.microsoft.com/office/drawing/2014/main" id="{3FE95BB4-1041-E3A5-520E-A04886327D71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2E4CABE7-A14E-D821-F310-E908CAA615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80" name="Rectángulo 79">
                    <a:extLst>
                      <a:ext uri="{FF2B5EF4-FFF2-40B4-BE49-F238E27FC236}">
                        <a16:creationId xmlns:a16="http://schemas.microsoft.com/office/drawing/2014/main" id="{59858622-F98D-274A-C662-81E749CB13F7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id="{2AE19D67-41D8-6162-D3A1-F3FADA297A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47" name="Grupo 46">
                  <a:extLst>
                    <a:ext uri="{FF2B5EF4-FFF2-40B4-BE49-F238E27FC236}">
                      <a16:creationId xmlns:a16="http://schemas.microsoft.com/office/drawing/2014/main" id="{96A66A86-7BB0-2253-57CC-EDA30E100AE4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00934C8D-27C5-05A1-D0E9-D9AC3C7F2A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77" name="Rectángulo 76">
                    <a:extLst>
                      <a:ext uri="{FF2B5EF4-FFF2-40B4-BE49-F238E27FC236}">
                        <a16:creationId xmlns:a16="http://schemas.microsoft.com/office/drawing/2014/main" id="{E051A2AB-B9EF-36F1-1881-610BEF5676D1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C0760CD4-2F29-E014-8101-45A38D4E31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76D0578A-53C1-1FB2-ACFD-5225F5D1F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9ACBB94D-9425-4B76-0D43-035456D3C3D6}"/>
                </a:ext>
              </a:extLst>
            </p:cNvPr>
            <p:cNvSpPr txBox="1"/>
            <p:nvPr/>
          </p:nvSpPr>
          <p:spPr>
            <a:xfrm>
              <a:off x="3873700" y="3217867"/>
              <a:ext cx="91403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0" b="1" dirty="0"/>
                <a:t>?</a:t>
              </a:r>
              <a:endParaRPr lang="es-CL" sz="1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51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056F156-3E65-3DB5-9436-FAA7733B61A0}"/>
              </a:ext>
            </a:extLst>
          </p:cNvPr>
          <p:cNvSpPr/>
          <p:nvPr/>
        </p:nvSpPr>
        <p:spPr>
          <a:xfrm>
            <a:off x="3142710" y="5240899"/>
            <a:ext cx="5233790" cy="754893"/>
          </a:xfrm>
          <a:prstGeom prst="rect">
            <a:avLst/>
          </a:pr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E15B96-25AD-174D-1285-F8C65E100C65}"/>
              </a:ext>
            </a:extLst>
          </p:cNvPr>
          <p:cNvSpPr/>
          <p:nvPr/>
        </p:nvSpPr>
        <p:spPr>
          <a:xfrm>
            <a:off x="3124484" y="1234313"/>
            <a:ext cx="5252015" cy="4311097"/>
          </a:xfrm>
          <a:prstGeom prst="rect">
            <a:avLst/>
          </a:prstGeom>
          <a:solidFill>
            <a:srgbClr val="6A8C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51584F0B-13E9-4E81-FACD-17F95099BF19}"/>
              </a:ext>
            </a:extLst>
          </p:cNvPr>
          <p:cNvSpPr/>
          <p:nvPr/>
        </p:nvSpPr>
        <p:spPr>
          <a:xfrm>
            <a:off x="2109499" y="2567750"/>
            <a:ext cx="5824327" cy="3263786"/>
          </a:xfrm>
          <a:custGeom>
            <a:avLst/>
            <a:gdLst>
              <a:gd name="connsiteX0" fmla="*/ 5301492 w 5824327"/>
              <a:gd name="connsiteY0" fmla="*/ 2328412 h 3263786"/>
              <a:gd name="connsiteX1" fmla="*/ 5646049 w 5824327"/>
              <a:gd name="connsiteY1" fmla="*/ 1665803 h 3263786"/>
              <a:gd name="connsiteX2" fmla="*/ 4983440 w 5824327"/>
              <a:gd name="connsiteY2" fmla="*/ 1877838 h 3263786"/>
              <a:gd name="connsiteX3" fmla="*/ 5725562 w 5824327"/>
              <a:gd name="connsiteY3" fmla="*/ 1148968 h 3263786"/>
              <a:gd name="connsiteX4" fmla="*/ 3379927 w 5824327"/>
              <a:gd name="connsiteY4" fmla="*/ 632134 h 3263786"/>
              <a:gd name="connsiteX5" fmla="*/ 2425770 w 5824327"/>
              <a:gd name="connsiteY5" fmla="*/ 1175473 h 3263786"/>
              <a:gd name="connsiteX6" fmla="*/ 437944 w 5824327"/>
              <a:gd name="connsiteY6" fmla="*/ 49038 h 3263786"/>
              <a:gd name="connsiteX7" fmla="*/ 464449 w 5824327"/>
              <a:gd name="connsiteY7" fmla="*/ 3097038 h 3263786"/>
              <a:gd name="connsiteX8" fmla="*/ 5447266 w 5824327"/>
              <a:gd name="connsiteY8" fmla="*/ 2792238 h 3263786"/>
              <a:gd name="connsiteX9" fmla="*/ 5460518 w 5824327"/>
              <a:gd name="connsiteY9" fmla="*/ 2195890 h 3263786"/>
              <a:gd name="connsiteX10" fmla="*/ 5354501 w 5824327"/>
              <a:gd name="connsiteY10" fmla="*/ 2248899 h 326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327" h="3263786">
                <a:moveTo>
                  <a:pt x="5301492" y="2328412"/>
                </a:moveTo>
                <a:cubicBezTo>
                  <a:pt x="5500275" y="2034655"/>
                  <a:pt x="5699058" y="1740899"/>
                  <a:pt x="5646049" y="1665803"/>
                </a:cubicBezTo>
                <a:cubicBezTo>
                  <a:pt x="5593040" y="1590707"/>
                  <a:pt x="4970188" y="1963977"/>
                  <a:pt x="4983440" y="1877838"/>
                </a:cubicBezTo>
                <a:cubicBezTo>
                  <a:pt x="4996692" y="1791699"/>
                  <a:pt x="5992814" y="1356585"/>
                  <a:pt x="5725562" y="1148968"/>
                </a:cubicBezTo>
                <a:cubicBezTo>
                  <a:pt x="5458310" y="941351"/>
                  <a:pt x="3929892" y="627716"/>
                  <a:pt x="3379927" y="632134"/>
                </a:cubicBezTo>
                <a:cubicBezTo>
                  <a:pt x="2829962" y="636551"/>
                  <a:pt x="2916100" y="1272656"/>
                  <a:pt x="2425770" y="1175473"/>
                </a:cubicBezTo>
                <a:cubicBezTo>
                  <a:pt x="1935440" y="1078290"/>
                  <a:pt x="764831" y="-271223"/>
                  <a:pt x="437944" y="49038"/>
                </a:cubicBezTo>
                <a:cubicBezTo>
                  <a:pt x="111057" y="369299"/>
                  <a:pt x="-370438" y="2639838"/>
                  <a:pt x="464449" y="3097038"/>
                </a:cubicBezTo>
                <a:cubicBezTo>
                  <a:pt x="1299336" y="3554238"/>
                  <a:pt x="4614588" y="2942429"/>
                  <a:pt x="5447266" y="2792238"/>
                </a:cubicBezTo>
                <a:cubicBezTo>
                  <a:pt x="6279944" y="2642047"/>
                  <a:pt x="5475979" y="2286446"/>
                  <a:pt x="5460518" y="2195890"/>
                </a:cubicBezTo>
                <a:cubicBezTo>
                  <a:pt x="5445057" y="2105334"/>
                  <a:pt x="5399779" y="2177116"/>
                  <a:pt x="5354501" y="2248899"/>
                </a:cubicBezTo>
              </a:path>
            </a:pathLst>
          </a:custGeom>
          <a:solidFill>
            <a:srgbClr val="75B7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6B249ED7-645C-7F8D-4566-94BBF34EFE72}"/>
              </a:ext>
            </a:extLst>
          </p:cNvPr>
          <p:cNvSpPr/>
          <p:nvPr/>
        </p:nvSpPr>
        <p:spPr>
          <a:xfrm>
            <a:off x="2726641" y="1701964"/>
            <a:ext cx="6453104" cy="4288504"/>
          </a:xfrm>
          <a:custGeom>
            <a:avLst/>
            <a:gdLst>
              <a:gd name="connsiteX0" fmla="*/ 480385 w 6453104"/>
              <a:gd name="connsiteY0" fmla="*/ 3757932 h 4288504"/>
              <a:gd name="connsiteX1" fmla="*/ 480385 w 6453104"/>
              <a:gd name="connsiteY1" fmla="*/ 3691671 h 4288504"/>
              <a:gd name="connsiteX2" fmla="*/ 1567063 w 6453104"/>
              <a:gd name="connsiteY2" fmla="*/ 2392958 h 4288504"/>
              <a:gd name="connsiteX3" fmla="*/ 4482542 w 6453104"/>
              <a:gd name="connsiteY3" fmla="*/ 2260436 h 4288504"/>
              <a:gd name="connsiteX4" fmla="*/ 4986124 w 6453104"/>
              <a:gd name="connsiteY4" fmla="*/ 1584575 h 4288504"/>
              <a:gd name="connsiteX5" fmla="*/ 4774089 w 6453104"/>
              <a:gd name="connsiteY5" fmla="*/ 815949 h 4288504"/>
              <a:gd name="connsiteX6" fmla="*/ 6059550 w 6453104"/>
              <a:gd name="connsiteY6" fmla="*/ 299114 h 4288504"/>
              <a:gd name="connsiteX7" fmla="*/ 6377602 w 6453104"/>
              <a:gd name="connsiteY7" fmla="*/ 285862 h 4288504"/>
              <a:gd name="connsiteX8" fmla="*/ 5807759 w 6453104"/>
              <a:gd name="connsiteY8" fmla="*/ 3930210 h 4288504"/>
              <a:gd name="connsiteX9" fmla="*/ 374368 w 6453104"/>
              <a:gd name="connsiteY9" fmla="*/ 4128993 h 4288504"/>
              <a:gd name="connsiteX10" fmla="*/ 480385 w 6453104"/>
              <a:gd name="connsiteY10" fmla="*/ 3757932 h 428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3104" h="4288504">
                <a:moveTo>
                  <a:pt x="480385" y="3757932"/>
                </a:moveTo>
                <a:cubicBezTo>
                  <a:pt x="498054" y="3685045"/>
                  <a:pt x="299272" y="3919167"/>
                  <a:pt x="480385" y="3691671"/>
                </a:cubicBezTo>
                <a:cubicBezTo>
                  <a:pt x="661498" y="3464175"/>
                  <a:pt x="900037" y="2631497"/>
                  <a:pt x="1567063" y="2392958"/>
                </a:cubicBezTo>
                <a:cubicBezTo>
                  <a:pt x="2234089" y="2154419"/>
                  <a:pt x="3912699" y="2395166"/>
                  <a:pt x="4482542" y="2260436"/>
                </a:cubicBezTo>
                <a:cubicBezTo>
                  <a:pt x="5052386" y="2125705"/>
                  <a:pt x="4937533" y="1825323"/>
                  <a:pt x="4986124" y="1584575"/>
                </a:cubicBezTo>
                <a:cubicBezTo>
                  <a:pt x="5034715" y="1343827"/>
                  <a:pt x="4595185" y="1030192"/>
                  <a:pt x="4774089" y="815949"/>
                </a:cubicBezTo>
                <a:cubicBezTo>
                  <a:pt x="4952993" y="601706"/>
                  <a:pt x="5792298" y="387462"/>
                  <a:pt x="6059550" y="299114"/>
                </a:cubicBezTo>
                <a:cubicBezTo>
                  <a:pt x="6326802" y="210766"/>
                  <a:pt x="6419567" y="-319321"/>
                  <a:pt x="6377602" y="285862"/>
                </a:cubicBezTo>
                <a:cubicBezTo>
                  <a:pt x="6335637" y="891045"/>
                  <a:pt x="6808298" y="3289688"/>
                  <a:pt x="5807759" y="3930210"/>
                </a:cubicBezTo>
                <a:cubicBezTo>
                  <a:pt x="4807220" y="4570732"/>
                  <a:pt x="1266681" y="4164332"/>
                  <a:pt x="374368" y="4128993"/>
                </a:cubicBezTo>
                <a:cubicBezTo>
                  <a:pt x="-517945" y="4093654"/>
                  <a:pt x="462716" y="3830819"/>
                  <a:pt x="480385" y="3757932"/>
                </a:cubicBezTo>
                <a:close/>
              </a:path>
            </a:pathLst>
          </a:cu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CF6FE9D6-904C-3B4B-B4A4-1872FD57D8D1}"/>
              </a:ext>
            </a:extLst>
          </p:cNvPr>
          <p:cNvGrpSpPr>
            <a:grpSpLocks noChangeAspect="1"/>
          </p:cNvGrpSpPr>
          <p:nvPr/>
        </p:nvGrpSpPr>
        <p:grpSpPr>
          <a:xfrm>
            <a:off x="4419600" y="2759501"/>
            <a:ext cx="2874228" cy="3151501"/>
            <a:chOff x="249198" y="145905"/>
            <a:chExt cx="3479585" cy="3815256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69329A32-160B-F467-9B34-9585B99ABE3A}"/>
                </a:ext>
              </a:extLst>
            </p:cNvPr>
            <p:cNvGrpSpPr/>
            <p:nvPr/>
          </p:nvGrpSpPr>
          <p:grpSpPr>
            <a:xfrm rot="16200000">
              <a:off x="81363" y="313740"/>
              <a:ext cx="3815256" cy="3479585"/>
              <a:chOff x="1170323" y="713139"/>
              <a:chExt cx="3815256" cy="3479585"/>
            </a:xfrm>
          </p:grpSpPr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418B75BC-F5FA-66CB-AE6B-F60A19FB6EC8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1170323" y="713139"/>
                <a:chExt cx="3815256" cy="3479585"/>
              </a:xfrm>
            </p:grpSpPr>
            <p:grpSp>
              <p:nvGrpSpPr>
                <p:cNvPr id="54" name="Grupo 53">
                  <a:extLst>
                    <a:ext uri="{FF2B5EF4-FFF2-40B4-BE49-F238E27FC236}">
                      <a16:creationId xmlns:a16="http://schemas.microsoft.com/office/drawing/2014/main" id="{4990B651-B644-90E9-867D-9D7891284577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73" name="Imagen 72">
                    <a:extLst>
                      <a:ext uri="{FF2B5EF4-FFF2-40B4-BE49-F238E27FC236}">
                        <a16:creationId xmlns:a16="http://schemas.microsoft.com/office/drawing/2014/main" id="{5C34E4AC-B886-E181-77CA-81D6E072E4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74" name="Imagen 73">
                    <a:extLst>
                      <a:ext uri="{FF2B5EF4-FFF2-40B4-BE49-F238E27FC236}">
                        <a16:creationId xmlns:a16="http://schemas.microsoft.com/office/drawing/2014/main" id="{B574BF8C-35C5-2595-FB19-1096DCCA90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75" name="Imagen 74">
                    <a:extLst>
                      <a:ext uri="{FF2B5EF4-FFF2-40B4-BE49-F238E27FC236}">
                        <a16:creationId xmlns:a16="http://schemas.microsoft.com/office/drawing/2014/main" id="{A4FA814D-A4AD-61AA-8F5C-9CCA1C4948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sp>
              <p:nvSpPr>
                <p:cNvPr id="55" name="Conector 20">
                  <a:extLst>
                    <a:ext uri="{FF2B5EF4-FFF2-40B4-BE49-F238E27FC236}">
                      <a16:creationId xmlns:a16="http://schemas.microsoft.com/office/drawing/2014/main" id="{D311D167-F9CC-3717-BBA5-0F99333490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1767" y="1980262"/>
                  <a:ext cx="360000" cy="360000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56" name="Imagen 55">
                  <a:extLst>
                    <a:ext uri="{FF2B5EF4-FFF2-40B4-BE49-F238E27FC236}">
                      <a16:creationId xmlns:a16="http://schemas.microsoft.com/office/drawing/2014/main" id="{B58B754F-3AE3-7D58-6AFB-B96C0F2EC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sp>
              <p:nvSpPr>
                <p:cNvPr id="57" name="Conector 33">
                  <a:extLst>
                    <a:ext uri="{FF2B5EF4-FFF2-40B4-BE49-F238E27FC236}">
                      <a16:creationId xmlns:a16="http://schemas.microsoft.com/office/drawing/2014/main" id="{1AD192E4-78E6-C6FD-1C63-406A5A919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2314" y="2548490"/>
                  <a:ext cx="360000" cy="358905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pic>
              <p:nvPicPr>
                <p:cNvPr id="58" name="Imagen 57">
                  <a:extLst>
                    <a:ext uri="{FF2B5EF4-FFF2-40B4-BE49-F238E27FC236}">
                      <a16:creationId xmlns:a16="http://schemas.microsoft.com/office/drawing/2014/main" id="{5DD887FC-A038-B295-79A7-B7CD26CCA4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59" name="Imagen 58">
                  <a:extLst>
                    <a:ext uri="{FF2B5EF4-FFF2-40B4-BE49-F238E27FC236}">
                      <a16:creationId xmlns:a16="http://schemas.microsoft.com/office/drawing/2014/main" id="{706BADD7-E3F0-DF24-0E02-6F5222427E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60" name="Imagen 59">
                  <a:extLst>
                    <a:ext uri="{FF2B5EF4-FFF2-40B4-BE49-F238E27FC236}">
                      <a16:creationId xmlns:a16="http://schemas.microsoft.com/office/drawing/2014/main" id="{50D6044B-B28A-A93C-7CD7-6C798D953A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61" name="Grupo 60">
                  <a:extLst>
                    <a:ext uri="{FF2B5EF4-FFF2-40B4-BE49-F238E27FC236}">
                      <a16:creationId xmlns:a16="http://schemas.microsoft.com/office/drawing/2014/main" id="{0FC5A749-D114-36DF-58BA-E831E847AF72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7F8BDCC2-4093-2385-3A2A-D41B154B5F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71" name="Rectángulo 70">
                    <a:extLst>
                      <a:ext uri="{FF2B5EF4-FFF2-40B4-BE49-F238E27FC236}">
                        <a16:creationId xmlns:a16="http://schemas.microsoft.com/office/drawing/2014/main" id="{1C722473-0365-F8A1-808F-FE4FBCD79CCC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72" name="Elipse 71">
                    <a:extLst>
                      <a:ext uri="{FF2B5EF4-FFF2-40B4-BE49-F238E27FC236}">
                        <a16:creationId xmlns:a16="http://schemas.microsoft.com/office/drawing/2014/main" id="{1638F6E3-DFF9-B947-6A2A-9738053F9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62" name="Grupo 61">
                  <a:extLst>
                    <a:ext uri="{FF2B5EF4-FFF2-40B4-BE49-F238E27FC236}">
                      <a16:creationId xmlns:a16="http://schemas.microsoft.com/office/drawing/2014/main" id="{2468D041-029D-6380-7F48-AB7AEF87798E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D582862D-B479-4211-C0AC-01D5700A6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8" name="Rectángulo 67">
                    <a:extLst>
                      <a:ext uri="{FF2B5EF4-FFF2-40B4-BE49-F238E27FC236}">
                        <a16:creationId xmlns:a16="http://schemas.microsoft.com/office/drawing/2014/main" id="{2503D8FD-D1C6-4079-7937-FA07689DBBBA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9" name="Elipse 68">
                    <a:extLst>
                      <a:ext uri="{FF2B5EF4-FFF2-40B4-BE49-F238E27FC236}">
                        <a16:creationId xmlns:a16="http://schemas.microsoft.com/office/drawing/2014/main" id="{ED2A1DBC-A5EC-5089-9A13-30F8A4E233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63" name="Grupo 62">
                  <a:extLst>
                    <a:ext uri="{FF2B5EF4-FFF2-40B4-BE49-F238E27FC236}">
                      <a16:creationId xmlns:a16="http://schemas.microsoft.com/office/drawing/2014/main" id="{351588EF-E872-9EE7-FD54-A0900EE64C4F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CFB4CB4D-C5F6-3833-144C-C0139FEB02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5" name="Rectángulo 64">
                    <a:extLst>
                      <a:ext uri="{FF2B5EF4-FFF2-40B4-BE49-F238E27FC236}">
                        <a16:creationId xmlns:a16="http://schemas.microsoft.com/office/drawing/2014/main" id="{075DE5B8-438E-5B16-C92D-78F738185762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6" name="Elipse 65">
                    <a:extLst>
                      <a:ext uri="{FF2B5EF4-FFF2-40B4-BE49-F238E27FC236}">
                        <a16:creationId xmlns:a16="http://schemas.microsoft.com/office/drawing/2014/main" id="{FA0BB03C-D4B8-D5BC-A72D-A6513557A5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53" name="Imagen 52">
                <a:extLst>
                  <a:ext uri="{FF2B5EF4-FFF2-40B4-BE49-F238E27FC236}">
                    <a16:creationId xmlns:a16="http://schemas.microsoft.com/office/drawing/2014/main" id="{152EE43A-D59B-6608-1AC1-43A4B5CE4D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2D627C5F-518E-3E83-7061-AB3AF446F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022562">
              <a:off x="1429007" y="1795770"/>
              <a:ext cx="411990" cy="80303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97FFF18F-19AA-0852-AEAD-9C939893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02214">
              <a:off x="2137733" y="1801853"/>
              <a:ext cx="411990" cy="80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30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95">
            <a:extLst>
              <a:ext uri="{FF2B5EF4-FFF2-40B4-BE49-F238E27FC236}">
                <a16:creationId xmlns:a16="http://schemas.microsoft.com/office/drawing/2014/main" id="{FD292724-BA91-4130-D439-38A4DBD72F6B}"/>
              </a:ext>
            </a:extLst>
          </p:cNvPr>
          <p:cNvSpPr/>
          <p:nvPr/>
        </p:nvSpPr>
        <p:spPr>
          <a:xfrm>
            <a:off x="3142710" y="5240899"/>
            <a:ext cx="5233790" cy="754893"/>
          </a:xfrm>
          <a:prstGeom prst="rect">
            <a:avLst/>
          </a:pr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1AB623B-43AF-8C19-0B76-8F304E3B2587}"/>
              </a:ext>
            </a:extLst>
          </p:cNvPr>
          <p:cNvSpPr/>
          <p:nvPr/>
        </p:nvSpPr>
        <p:spPr>
          <a:xfrm>
            <a:off x="3314984" y="1043813"/>
            <a:ext cx="5252015" cy="4311097"/>
          </a:xfrm>
          <a:prstGeom prst="rect">
            <a:avLst/>
          </a:prstGeom>
          <a:solidFill>
            <a:srgbClr val="6A8C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8238192A-481E-4C0F-165C-8AF138D609D3}"/>
              </a:ext>
            </a:extLst>
          </p:cNvPr>
          <p:cNvSpPr/>
          <p:nvPr/>
        </p:nvSpPr>
        <p:spPr>
          <a:xfrm>
            <a:off x="2299999" y="2377250"/>
            <a:ext cx="5824327" cy="3263786"/>
          </a:xfrm>
          <a:custGeom>
            <a:avLst/>
            <a:gdLst>
              <a:gd name="connsiteX0" fmla="*/ 5301492 w 5824327"/>
              <a:gd name="connsiteY0" fmla="*/ 2328412 h 3263786"/>
              <a:gd name="connsiteX1" fmla="*/ 5646049 w 5824327"/>
              <a:gd name="connsiteY1" fmla="*/ 1665803 h 3263786"/>
              <a:gd name="connsiteX2" fmla="*/ 4983440 w 5824327"/>
              <a:gd name="connsiteY2" fmla="*/ 1877838 h 3263786"/>
              <a:gd name="connsiteX3" fmla="*/ 5725562 w 5824327"/>
              <a:gd name="connsiteY3" fmla="*/ 1148968 h 3263786"/>
              <a:gd name="connsiteX4" fmla="*/ 3379927 w 5824327"/>
              <a:gd name="connsiteY4" fmla="*/ 632134 h 3263786"/>
              <a:gd name="connsiteX5" fmla="*/ 2425770 w 5824327"/>
              <a:gd name="connsiteY5" fmla="*/ 1175473 h 3263786"/>
              <a:gd name="connsiteX6" fmla="*/ 437944 w 5824327"/>
              <a:gd name="connsiteY6" fmla="*/ 49038 h 3263786"/>
              <a:gd name="connsiteX7" fmla="*/ 464449 w 5824327"/>
              <a:gd name="connsiteY7" fmla="*/ 3097038 h 3263786"/>
              <a:gd name="connsiteX8" fmla="*/ 5447266 w 5824327"/>
              <a:gd name="connsiteY8" fmla="*/ 2792238 h 3263786"/>
              <a:gd name="connsiteX9" fmla="*/ 5460518 w 5824327"/>
              <a:gd name="connsiteY9" fmla="*/ 2195890 h 3263786"/>
              <a:gd name="connsiteX10" fmla="*/ 5354501 w 5824327"/>
              <a:gd name="connsiteY10" fmla="*/ 2248899 h 326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327" h="3263786">
                <a:moveTo>
                  <a:pt x="5301492" y="2328412"/>
                </a:moveTo>
                <a:cubicBezTo>
                  <a:pt x="5500275" y="2034655"/>
                  <a:pt x="5699058" y="1740899"/>
                  <a:pt x="5646049" y="1665803"/>
                </a:cubicBezTo>
                <a:cubicBezTo>
                  <a:pt x="5593040" y="1590707"/>
                  <a:pt x="4970188" y="1963977"/>
                  <a:pt x="4983440" y="1877838"/>
                </a:cubicBezTo>
                <a:cubicBezTo>
                  <a:pt x="4996692" y="1791699"/>
                  <a:pt x="5992814" y="1356585"/>
                  <a:pt x="5725562" y="1148968"/>
                </a:cubicBezTo>
                <a:cubicBezTo>
                  <a:pt x="5458310" y="941351"/>
                  <a:pt x="3929892" y="627716"/>
                  <a:pt x="3379927" y="632134"/>
                </a:cubicBezTo>
                <a:cubicBezTo>
                  <a:pt x="2829962" y="636551"/>
                  <a:pt x="2916100" y="1272656"/>
                  <a:pt x="2425770" y="1175473"/>
                </a:cubicBezTo>
                <a:cubicBezTo>
                  <a:pt x="1935440" y="1078290"/>
                  <a:pt x="764831" y="-271223"/>
                  <a:pt x="437944" y="49038"/>
                </a:cubicBezTo>
                <a:cubicBezTo>
                  <a:pt x="111057" y="369299"/>
                  <a:pt x="-370438" y="2639838"/>
                  <a:pt x="464449" y="3097038"/>
                </a:cubicBezTo>
                <a:cubicBezTo>
                  <a:pt x="1299336" y="3554238"/>
                  <a:pt x="4614588" y="2942429"/>
                  <a:pt x="5447266" y="2792238"/>
                </a:cubicBezTo>
                <a:cubicBezTo>
                  <a:pt x="6279944" y="2642047"/>
                  <a:pt x="5475979" y="2286446"/>
                  <a:pt x="5460518" y="2195890"/>
                </a:cubicBezTo>
                <a:cubicBezTo>
                  <a:pt x="5445057" y="2105334"/>
                  <a:pt x="5399779" y="2177116"/>
                  <a:pt x="5354501" y="2248899"/>
                </a:cubicBezTo>
              </a:path>
            </a:pathLst>
          </a:custGeom>
          <a:solidFill>
            <a:srgbClr val="75B7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D85C0198-2C5D-AEDF-F344-F9BE810C6FF2}"/>
              </a:ext>
            </a:extLst>
          </p:cNvPr>
          <p:cNvSpPr/>
          <p:nvPr/>
        </p:nvSpPr>
        <p:spPr>
          <a:xfrm>
            <a:off x="2917141" y="1511464"/>
            <a:ext cx="6453104" cy="4288504"/>
          </a:xfrm>
          <a:custGeom>
            <a:avLst/>
            <a:gdLst>
              <a:gd name="connsiteX0" fmla="*/ 480385 w 6453104"/>
              <a:gd name="connsiteY0" fmla="*/ 3757932 h 4288504"/>
              <a:gd name="connsiteX1" fmla="*/ 480385 w 6453104"/>
              <a:gd name="connsiteY1" fmla="*/ 3691671 h 4288504"/>
              <a:gd name="connsiteX2" fmla="*/ 1567063 w 6453104"/>
              <a:gd name="connsiteY2" fmla="*/ 2392958 h 4288504"/>
              <a:gd name="connsiteX3" fmla="*/ 4482542 w 6453104"/>
              <a:gd name="connsiteY3" fmla="*/ 2260436 h 4288504"/>
              <a:gd name="connsiteX4" fmla="*/ 4986124 w 6453104"/>
              <a:gd name="connsiteY4" fmla="*/ 1584575 h 4288504"/>
              <a:gd name="connsiteX5" fmla="*/ 4774089 w 6453104"/>
              <a:gd name="connsiteY5" fmla="*/ 815949 h 4288504"/>
              <a:gd name="connsiteX6" fmla="*/ 6059550 w 6453104"/>
              <a:gd name="connsiteY6" fmla="*/ 299114 h 4288504"/>
              <a:gd name="connsiteX7" fmla="*/ 6377602 w 6453104"/>
              <a:gd name="connsiteY7" fmla="*/ 285862 h 4288504"/>
              <a:gd name="connsiteX8" fmla="*/ 5807759 w 6453104"/>
              <a:gd name="connsiteY8" fmla="*/ 3930210 h 4288504"/>
              <a:gd name="connsiteX9" fmla="*/ 374368 w 6453104"/>
              <a:gd name="connsiteY9" fmla="*/ 4128993 h 4288504"/>
              <a:gd name="connsiteX10" fmla="*/ 480385 w 6453104"/>
              <a:gd name="connsiteY10" fmla="*/ 3757932 h 428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3104" h="4288504">
                <a:moveTo>
                  <a:pt x="480385" y="3757932"/>
                </a:moveTo>
                <a:cubicBezTo>
                  <a:pt x="498054" y="3685045"/>
                  <a:pt x="299272" y="3919167"/>
                  <a:pt x="480385" y="3691671"/>
                </a:cubicBezTo>
                <a:cubicBezTo>
                  <a:pt x="661498" y="3464175"/>
                  <a:pt x="900037" y="2631497"/>
                  <a:pt x="1567063" y="2392958"/>
                </a:cubicBezTo>
                <a:cubicBezTo>
                  <a:pt x="2234089" y="2154419"/>
                  <a:pt x="3912699" y="2395166"/>
                  <a:pt x="4482542" y="2260436"/>
                </a:cubicBezTo>
                <a:cubicBezTo>
                  <a:pt x="5052386" y="2125705"/>
                  <a:pt x="4937533" y="1825323"/>
                  <a:pt x="4986124" y="1584575"/>
                </a:cubicBezTo>
                <a:cubicBezTo>
                  <a:pt x="5034715" y="1343827"/>
                  <a:pt x="4595185" y="1030192"/>
                  <a:pt x="4774089" y="815949"/>
                </a:cubicBezTo>
                <a:cubicBezTo>
                  <a:pt x="4952993" y="601706"/>
                  <a:pt x="5792298" y="387462"/>
                  <a:pt x="6059550" y="299114"/>
                </a:cubicBezTo>
                <a:cubicBezTo>
                  <a:pt x="6326802" y="210766"/>
                  <a:pt x="6419567" y="-319321"/>
                  <a:pt x="6377602" y="285862"/>
                </a:cubicBezTo>
                <a:cubicBezTo>
                  <a:pt x="6335637" y="891045"/>
                  <a:pt x="6808298" y="3289688"/>
                  <a:pt x="5807759" y="3930210"/>
                </a:cubicBezTo>
                <a:cubicBezTo>
                  <a:pt x="4807220" y="4570732"/>
                  <a:pt x="1266681" y="4164332"/>
                  <a:pt x="374368" y="4128993"/>
                </a:cubicBezTo>
                <a:cubicBezTo>
                  <a:pt x="-517945" y="4093654"/>
                  <a:pt x="462716" y="3830819"/>
                  <a:pt x="480385" y="3757932"/>
                </a:cubicBezTo>
                <a:close/>
              </a:path>
            </a:pathLst>
          </a:cu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4425D438-4DF4-F2BE-D77E-12DB19D5F12F}"/>
              </a:ext>
            </a:extLst>
          </p:cNvPr>
          <p:cNvGrpSpPr>
            <a:grpSpLocks noChangeAspect="1"/>
          </p:cNvGrpSpPr>
          <p:nvPr/>
        </p:nvGrpSpPr>
        <p:grpSpPr>
          <a:xfrm>
            <a:off x="3482769" y="3550325"/>
            <a:ext cx="4736875" cy="2131418"/>
            <a:chOff x="226790" y="106775"/>
            <a:chExt cx="7383332" cy="3322226"/>
          </a:xfrm>
        </p:grpSpPr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A8FF3150-2602-E834-83CE-A27EE66FA2E7}"/>
                </a:ext>
              </a:extLst>
            </p:cNvPr>
            <p:cNvGrpSpPr/>
            <p:nvPr/>
          </p:nvGrpSpPr>
          <p:grpSpPr>
            <a:xfrm rot="16200000">
              <a:off x="4209217" y="28095"/>
              <a:ext cx="3322226" cy="3479585"/>
              <a:chOff x="1663353" y="713139"/>
              <a:chExt cx="3322226" cy="3479585"/>
            </a:xfrm>
          </p:grpSpPr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CB30A5F6-ACAC-EC06-F2BC-83D242DE3EB6}"/>
                  </a:ext>
                </a:extLst>
              </p:cNvPr>
              <p:cNvGrpSpPr/>
              <p:nvPr/>
            </p:nvGrpSpPr>
            <p:grpSpPr>
              <a:xfrm>
                <a:off x="1663353" y="713139"/>
                <a:ext cx="3322226" cy="3479585"/>
                <a:chOff x="4434409" y="1265345"/>
                <a:chExt cx="3322226" cy="3479585"/>
              </a:xfrm>
            </p:grpSpPr>
            <p:pic>
              <p:nvPicPr>
                <p:cNvPr id="174" name="Imagen 173">
                  <a:extLst>
                    <a:ext uri="{FF2B5EF4-FFF2-40B4-BE49-F238E27FC236}">
                      <a16:creationId xmlns:a16="http://schemas.microsoft.com/office/drawing/2014/main" id="{11BD47B0-A73E-44A8-DA2B-E7931A669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5772" t="43752" r="25786" b="30880"/>
                <a:stretch/>
              </p:blipFill>
              <p:spPr>
                <a:xfrm>
                  <a:off x="4434409" y="3005138"/>
                  <a:ext cx="3322225" cy="1739792"/>
                </a:xfrm>
                <a:prstGeom prst="rect">
                  <a:avLst/>
                </a:prstGeom>
              </p:spPr>
            </p:pic>
            <p:pic>
              <p:nvPicPr>
                <p:cNvPr id="175" name="Imagen 174">
                  <a:extLst>
                    <a:ext uri="{FF2B5EF4-FFF2-40B4-BE49-F238E27FC236}">
                      <a16:creationId xmlns:a16="http://schemas.microsoft.com/office/drawing/2014/main" id="{BA379FAB-A721-915A-855B-BEC923E4D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5772" t="43752" r="25786" b="30880"/>
                <a:stretch/>
              </p:blipFill>
              <p:spPr>
                <a:xfrm flipV="1">
                  <a:off x="4434410" y="1265345"/>
                  <a:ext cx="3322225" cy="1739793"/>
                </a:xfrm>
                <a:prstGeom prst="rect">
                  <a:avLst/>
                </a:prstGeom>
              </p:spPr>
            </p:pic>
            <p:pic>
              <p:nvPicPr>
                <p:cNvPr id="176" name="Imagen 175">
                  <a:extLst>
                    <a:ext uri="{FF2B5EF4-FFF2-40B4-BE49-F238E27FC236}">
                      <a16:creationId xmlns:a16="http://schemas.microsoft.com/office/drawing/2014/main" id="{D065FBD1-EC21-38FE-CFD6-C05C8CBB9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73" name="Imagen 172">
                <a:extLst>
                  <a:ext uri="{FF2B5EF4-FFF2-40B4-BE49-F238E27FC236}">
                    <a16:creationId xmlns:a16="http://schemas.microsoft.com/office/drawing/2014/main" id="{2D99D8E5-D502-CA40-55F0-139E653D9D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840BAD6E-89EB-94F2-3FD3-96B89388DC27}"/>
                </a:ext>
              </a:extLst>
            </p:cNvPr>
            <p:cNvGrpSpPr/>
            <p:nvPr/>
          </p:nvGrpSpPr>
          <p:grpSpPr>
            <a:xfrm>
              <a:off x="226790" y="106775"/>
              <a:ext cx="3479588" cy="3322225"/>
              <a:chOff x="4561209" y="4035984"/>
              <a:chExt cx="2853684" cy="2746298"/>
            </a:xfrm>
          </p:grpSpPr>
          <p:grpSp>
            <p:nvGrpSpPr>
              <p:cNvPr id="164" name="Grupo 163">
                <a:extLst>
                  <a:ext uri="{FF2B5EF4-FFF2-40B4-BE49-F238E27FC236}">
                    <a16:creationId xmlns:a16="http://schemas.microsoft.com/office/drawing/2014/main" id="{2A97BDE3-B160-2D6B-1EA0-259B9CFAB210}"/>
                  </a:ext>
                </a:extLst>
              </p:cNvPr>
              <p:cNvGrpSpPr/>
              <p:nvPr/>
            </p:nvGrpSpPr>
            <p:grpSpPr>
              <a:xfrm rot="16200000">
                <a:off x="4614902" y="3982291"/>
                <a:ext cx="2746298" cy="2853684"/>
                <a:chOff x="1636934" y="713139"/>
                <a:chExt cx="3348645" cy="3479585"/>
              </a:xfrm>
            </p:grpSpPr>
            <p:grpSp>
              <p:nvGrpSpPr>
                <p:cNvPr id="167" name="Grupo 166">
                  <a:extLst>
                    <a:ext uri="{FF2B5EF4-FFF2-40B4-BE49-F238E27FC236}">
                      <a16:creationId xmlns:a16="http://schemas.microsoft.com/office/drawing/2014/main" id="{69151E49-0B7C-E52B-02AB-A71FCF8B34A3}"/>
                    </a:ext>
                  </a:extLst>
                </p:cNvPr>
                <p:cNvGrpSpPr/>
                <p:nvPr/>
              </p:nvGrpSpPr>
              <p:grpSpPr>
                <a:xfrm>
                  <a:off x="1636934" y="713139"/>
                  <a:ext cx="3348645" cy="3479585"/>
                  <a:chOff x="4407990" y="1265345"/>
                  <a:chExt cx="3348645" cy="3479585"/>
                </a:xfrm>
              </p:grpSpPr>
              <p:pic>
                <p:nvPicPr>
                  <p:cNvPr id="169" name="Imagen 168">
                    <a:extLst>
                      <a:ext uri="{FF2B5EF4-FFF2-40B4-BE49-F238E27FC236}">
                        <a16:creationId xmlns:a16="http://schemas.microsoft.com/office/drawing/2014/main" id="{974CDCAF-5F8A-E43F-BE90-2C51378029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6677" t="43752" r="25786" b="30880"/>
                  <a:stretch/>
                </p:blipFill>
                <p:spPr>
                  <a:xfrm>
                    <a:off x="4496508" y="3005138"/>
                    <a:ext cx="3260127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70" name="Imagen 169">
                    <a:extLst>
                      <a:ext uri="{FF2B5EF4-FFF2-40B4-BE49-F238E27FC236}">
                        <a16:creationId xmlns:a16="http://schemas.microsoft.com/office/drawing/2014/main" id="{39E3D1C3-36EC-0781-BACC-ACC4FBDC66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5387" t="43752" r="25786" b="30880"/>
                  <a:stretch/>
                </p:blipFill>
                <p:spPr>
                  <a:xfrm flipV="1">
                    <a:off x="4407990" y="1265345"/>
                    <a:ext cx="3348645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71" name="Imagen 170">
                    <a:extLst>
                      <a:ext uri="{FF2B5EF4-FFF2-40B4-BE49-F238E27FC236}">
                        <a16:creationId xmlns:a16="http://schemas.microsoft.com/office/drawing/2014/main" id="{2D68AE9C-00E0-49B7-E827-9C2A6740B8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168" name="Imagen 167">
                  <a:extLst>
                    <a:ext uri="{FF2B5EF4-FFF2-40B4-BE49-F238E27FC236}">
                      <a16:creationId xmlns:a16="http://schemas.microsoft.com/office/drawing/2014/main" id="{20D7EE97-5596-A154-1F32-98B2A59E9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784556" y="1904954"/>
                  <a:ext cx="412076" cy="1081536"/>
                </a:xfrm>
                <a:prstGeom prst="rect">
                  <a:avLst/>
                </a:prstGeom>
                <a:effectLst>
                  <a:softEdge rad="25400"/>
                </a:effectLst>
              </p:spPr>
            </p:pic>
          </p:grpSp>
          <p:sp>
            <p:nvSpPr>
              <p:cNvPr id="165" name="Arco de bloque 164">
                <a:extLst>
                  <a:ext uri="{FF2B5EF4-FFF2-40B4-BE49-F238E27FC236}">
                    <a16:creationId xmlns:a16="http://schemas.microsoft.com/office/drawing/2014/main" id="{E2B7C8F1-1572-6B56-DC23-96DD0607CB97}"/>
                  </a:ext>
                </a:extLst>
              </p:cNvPr>
              <p:cNvSpPr/>
              <p:nvPr/>
            </p:nvSpPr>
            <p:spPr>
              <a:xfrm>
                <a:off x="5991560" y="5350400"/>
                <a:ext cx="330053" cy="335583"/>
              </a:xfrm>
              <a:prstGeom prst="blockArc">
                <a:avLst>
                  <a:gd name="adj1" fmla="val 10800000"/>
                  <a:gd name="adj2" fmla="val 120875"/>
                  <a:gd name="adj3" fmla="val 2014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o de bloque 165">
                <a:extLst>
                  <a:ext uri="{FF2B5EF4-FFF2-40B4-BE49-F238E27FC236}">
                    <a16:creationId xmlns:a16="http://schemas.microsoft.com/office/drawing/2014/main" id="{DF2436F1-E75A-344F-D0CC-5E88A216E4C1}"/>
                  </a:ext>
                </a:extLst>
              </p:cNvPr>
              <p:cNvSpPr/>
              <p:nvPr/>
            </p:nvSpPr>
            <p:spPr>
              <a:xfrm>
                <a:off x="6444327" y="5362399"/>
                <a:ext cx="330053" cy="335583"/>
              </a:xfrm>
              <a:prstGeom prst="blockArc">
                <a:avLst>
                  <a:gd name="adj1" fmla="val 10800000"/>
                  <a:gd name="adj2" fmla="val 120875"/>
                  <a:gd name="adj3" fmla="val 2014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Arco de bloque 127">
              <a:extLst>
                <a:ext uri="{FF2B5EF4-FFF2-40B4-BE49-F238E27FC236}">
                  <a16:creationId xmlns:a16="http://schemas.microsoft.com/office/drawing/2014/main" id="{70BC64E2-963E-A66C-3AA5-A940FA2D8718}"/>
                </a:ext>
              </a:extLst>
            </p:cNvPr>
            <p:cNvSpPr/>
            <p:nvPr/>
          </p:nvSpPr>
          <p:spPr>
            <a:xfrm>
              <a:off x="4903788" y="1696838"/>
              <a:ext cx="402444" cy="405958"/>
            </a:xfrm>
            <a:prstGeom prst="blockArc">
              <a:avLst>
                <a:gd name="adj1" fmla="val 10800000"/>
                <a:gd name="adj2" fmla="val 120875"/>
                <a:gd name="adj3" fmla="val 201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29" name="Arco de bloque 128">
              <a:extLst>
                <a:ext uri="{FF2B5EF4-FFF2-40B4-BE49-F238E27FC236}">
                  <a16:creationId xmlns:a16="http://schemas.microsoft.com/office/drawing/2014/main" id="{313F83EC-C755-2DA8-0D87-721B3297EB70}"/>
                </a:ext>
              </a:extLst>
            </p:cNvPr>
            <p:cNvSpPr/>
            <p:nvPr/>
          </p:nvSpPr>
          <p:spPr>
            <a:xfrm>
              <a:off x="5455861" y="1711353"/>
              <a:ext cx="402444" cy="405958"/>
            </a:xfrm>
            <a:prstGeom prst="blockArc">
              <a:avLst>
                <a:gd name="adj1" fmla="val 10800000"/>
                <a:gd name="adj2" fmla="val 120875"/>
                <a:gd name="adj3" fmla="val 201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8846A77D-5814-5378-95DD-D69CC4022929}"/>
                </a:ext>
              </a:extLst>
            </p:cNvPr>
            <p:cNvGrpSpPr/>
            <p:nvPr/>
          </p:nvGrpSpPr>
          <p:grpSpPr>
            <a:xfrm rot="16200000">
              <a:off x="5200932" y="1494669"/>
              <a:ext cx="273138" cy="1402726"/>
              <a:chOff x="2703765" y="1757581"/>
              <a:chExt cx="273138" cy="1402726"/>
            </a:xfrm>
          </p:grpSpPr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51CC58B0-CF42-FDBA-E729-9A1BCE025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49" name="Imagen 148">
                <a:extLst>
                  <a:ext uri="{FF2B5EF4-FFF2-40B4-BE49-F238E27FC236}">
                    <a16:creationId xmlns:a16="http://schemas.microsoft.com/office/drawing/2014/main" id="{C92C56AB-0871-BE61-158F-A8F58CA69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50" name="Imagen 149">
                <a:extLst>
                  <a:ext uri="{FF2B5EF4-FFF2-40B4-BE49-F238E27FC236}">
                    <a16:creationId xmlns:a16="http://schemas.microsoft.com/office/drawing/2014/main" id="{0C0360C0-8C9A-156A-3BDC-55A23BA73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51" name="Imagen 150">
                <a:extLst>
                  <a:ext uri="{FF2B5EF4-FFF2-40B4-BE49-F238E27FC236}">
                    <a16:creationId xmlns:a16="http://schemas.microsoft.com/office/drawing/2014/main" id="{1B8DE6EE-3B8F-DE6E-A4BA-5E913687D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52" name="Grupo 151">
                <a:extLst>
                  <a:ext uri="{FF2B5EF4-FFF2-40B4-BE49-F238E27FC236}">
                    <a16:creationId xmlns:a16="http://schemas.microsoft.com/office/drawing/2014/main" id="{6409C423-7D24-2B9B-A27C-5A885CA70C9D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161" name="Elipse 160">
                  <a:extLst>
                    <a:ext uri="{FF2B5EF4-FFF2-40B4-BE49-F238E27FC236}">
                      <a16:creationId xmlns:a16="http://schemas.microsoft.com/office/drawing/2014/main" id="{25E88FFB-8B64-D7E4-03E1-C20060117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62" name="Rectángulo 161">
                  <a:extLst>
                    <a:ext uri="{FF2B5EF4-FFF2-40B4-BE49-F238E27FC236}">
                      <a16:creationId xmlns:a16="http://schemas.microsoft.com/office/drawing/2014/main" id="{3A52F0FA-E033-28F1-F421-89A42D93A31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FEACAB95-D005-FA16-6822-D6B4296354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41AF079D-73DC-4A80-646A-02D571D89417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D9B914DC-AF45-7449-9103-C0348318F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59" name="Rectángulo 158">
                  <a:extLst>
                    <a:ext uri="{FF2B5EF4-FFF2-40B4-BE49-F238E27FC236}">
                      <a16:creationId xmlns:a16="http://schemas.microsoft.com/office/drawing/2014/main" id="{D0F5FC0B-6DF6-4F55-A536-61F6DD22B7E9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60" name="Elipse 159">
                  <a:extLst>
                    <a:ext uri="{FF2B5EF4-FFF2-40B4-BE49-F238E27FC236}">
                      <a16:creationId xmlns:a16="http://schemas.microsoft.com/office/drawing/2014/main" id="{2FDB7D30-B95B-E85D-0B0E-A61B5B293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54" name="Grupo 153">
                <a:extLst>
                  <a:ext uri="{FF2B5EF4-FFF2-40B4-BE49-F238E27FC236}">
                    <a16:creationId xmlns:a16="http://schemas.microsoft.com/office/drawing/2014/main" id="{E1367471-9103-CC1F-FC83-AB36116E9B40}"/>
                  </a:ext>
                </a:extLst>
              </p:cNvPr>
              <p:cNvGrpSpPr/>
              <p:nvPr/>
            </p:nvGrpSpPr>
            <p:grpSpPr>
              <a:xfrm rot="19786902">
                <a:off x="2800419" y="2393249"/>
                <a:ext cx="169235" cy="85480"/>
                <a:chOff x="6358892" y="3565666"/>
                <a:chExt cx="1244902" cy="575999"/>
              </a:xfrm>
            </p:grpSpPr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4DA081B5-06AA-8D02-188E-F73E831FB0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56" name="Rectángulo 155">
                  <a:extLst>
                    <a:ext uri="{FF2B5EF4-FFF2-40B4-BE49-F238E27FC236}">
                      <a16:creationId xmlns:a16="http://schemas.microsoft.com/office/drawing/2014/main" id="{79E94790-DC76-A925-1C96-F188B97F06B2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4388CFAF-7A9E-9FCD-5FF1-FC52B3057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87E6D11E-3EF6-75AD-D7C1-3492119297CF}"/>
                </a:ext>
              </a:extLst>
            </p:cNvPr>
            <p:cNvGrpSpPr/>
            <p:nvPr/>
          </p:nvGrpSpPr>
          <p:grpSpPr>
            <a:xfrm rot="16200000">
              <a:off x="2321930" y="1519324"/>
              <a:ext cx="273138" cy="1402726"/>
              <a:chOff x="2703765" y="1757581"/>
              <a:chExt cx="273138" cy="1402726"/>
            </a:xfrm>
          </p:grpSpPr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F053BD4-CAFF-1FFC-6465-30AC0CEFF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33" name="Imagen 132">
                <a:extLst>
                  <a:ext uri="{FF2B5EF4-FFF2-40B4-BE49-F238E27FC236}">
                    <a16:creationId xmlns:a16="http://schemas.microsoft.com/office/drawing/2014/main" id="{019F4857-340C-54CF-31F5-73E87D1C9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34" name="Imagen 133">
                <a:extLst>
                  <a:ext uri="{FF2B5EF4-FFF2-40B4-BE49-F238E27FC236}">
                    <a16:creationId xmlns:a16="http://schemas.microsoft.com/office/drawing/2014/main" id="{2E0512D6-D470-A213-DD71-350AF8A6D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35" name="Imagen 134">
                <a:extLst>
                  <a:ext uri="{FF2B5EF4-FFF2-40B4-BE49-F238E27FC236}">
                    <a16:creationId xmlns:a16="http://schemas.microsoft.com/office/drawing/2014/main" id="{A8310618-4EE8-E0B8-BC16-7388CCCA6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36" name="Grupo 135">
                <a:extLst>
                  <a:ext uri="{FF2B5EF4-FFF2-40B4-BE49-F238E27FC236}">
                    <a16:creationId xmlns:a16="http://schemas.microsoft.com/office/drawing/2014/main" id="{3F09BC22-6EAF-BBF3-9A5F-9FA01D7BBE9F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B026BEDC-A186-E291-5617-35676BEA9E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6" name="Rectángulo 145">
                  <a:extLst>
                    <a:ext uri="{FF2B5EF4-FFF2-40B4-BE49-F238E27FC236}">
                      <a16:creationId xmlns:a16="http://schemas.microsoft.com/office/drawing/2014/main" id="{5C254D77-D13A-D46B-6D7B-761158F01B8B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EC509970-68C8-9A05-1E05-D50446DBDC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6EFD1BCA-139F-6D9F-7FFD-776AB9E0C4D2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6501D4A0-0220-7C85-8BD8-AA8621C4A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3" name="Rectángulo 142">
                  <a:extLst>
                    <a:ext uri="{FF2B5EF4-FFF2-40B4-BE49-F238E27FC236}">
                      <a16:creationId xmlns:a16="http://schemas.microsoft.com/office/drawing/2014/main" id="{9AD10875-41B5-884A-8A01-162F902148B9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E6CCA675-5D62-C05C-85A5-8157D09EC7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38" name="Grupo 137">
                <a:extLst>
                  <a:ext uri="{FF2B5EF4-FFF2-40B4-BE49-F238E27FC236}">
                    <a16:creationId xmlns:a16="http://schemas.microsoft.com/office/drawing/2014/main" id="{16DFCE3E-D76A-84BA-F29A-215B56EFB281}"/>
                  </a:ext>
                </a:extLst>
              </p:cNvPr>
              <p:cNvGrpSpPr/>
              <p:nvPr/>
            </p:nvGrpSpPr>
            <p:grpSpPr>
              <a:xfrm rot="19786902">
                <a:off x="2800419" y="2393249"/>
                <a:ext cx="169235" cy="85480"/>
                <a:chOff x="6358892" y="3565666"/>
                <a:chExt cx="1244902" cy="575999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858419EA-237B-00FC-9132-8AD332E8D8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0" name="Rectángulo 139">
                  <a:extLst>
                    <a:ext uri="{FF2B5EF4-FFF2-40B4-BE49-F238E27FC236}">
                      <a16:creationId xmlns:a16="http://schemas.microsoft.com/office/drawing/2014/main" id="{9FDF1D34-68C9-B293-8C7F-54DED8FA5FC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61206FC9-66DF-54F9-B0B4-71DF64919E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932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02245C63-0A22-84EF-F605-3595B083CB9F}"/>
              </a:ext>
            </a:extLst>
          </p:cNvPr>
          <p:cNvSpPr/>
          <p:nvPr/>
        </p:nvSpPr>
        <p:spPr>
          <a:xfrm>
            <a:off x="3142710" y="5240899"/>
            <a:ext cx="5233790" cy="754893"/>
          </a:xfrm>
          <a:prstGeom prst="rect">
            <a:avLst/>
          </a:pr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E15B96-25AD-174D-1285-F8C65E100C65}"/>
              </a:ext>
            </a:extLst>
          </p:cNvPr>
          <p:cNvSpPr/>
          <p:nvPr/>
        </p:nvSpPr>
        <p:spPr>
          <a:xfrm>
            <a:off x="3124484" y="1234313"/>
            <a:ext cx="5252015" cy="4311097"/>
          </a:xfrm>
          <a:prstGeom prst="rect">
            <a:avLst/>
          </a:prstGeom>
          <a:solidFill>
            <a:srgbClr val="6A8C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51584F0B-13E9-4E81-FACD-17F95099BF19}"/>
              </a:ext>
            </a:extLst>
          </p:cNvPr>
          <p:cNvSpPr/>
          <p:nvPr/>
        </p:nvSpPr>
        <p:spPr>
          <a:xfrm>
            <a:off x="2109499" y="2567750"/>
            <a:ext cx="5824327" cy="3263786"/>
          </a:xfrm>
          <a:custGeom>
            <a:avLst/>
            <a:gdLst>
              <a:gd name="connsiteX0" fmla="*/ 5301492 w 5824327"/>
              <a:gd name="connsiteY0" fmla="*/ 2328412 h 3263786"/>
              <a:gd name="connsiteX1" fmla="*/ 5646049 w 5824327"/>
              <a:gd name="connsiteY1" fmla="*/ 1665803 h 3263786"/>
              <a:gd name="connsiteX2" fmla="*/ 4983440 w 5824327"/>
              <a:gd name="connsiteY2" fmla="*/ 1877838 h 3263786"/>
              <a:gd name="connsiteX3" fmla="*/ 5725562 w 5824327"/>
              <a:gd name="connsiteY3" fmla="*/ 1148968 h 3263786"/>
              <a:gd name="connsiteX4" fmla="*/ 3379927 w 5824327"/>
              <a:gd name="connsiteY4" fmla="*/ 632134 h 3263786"/>
              <a:gd name="connsiteX5" fmla="*/ 2425770 w 5824327"/>
              <a:gd name="connsiteY5" fmla="*/ 1175473 h 3263786"/>
              <a:gd name="connsiteX6" fmla="*/ 437944 w 5824327"/>
              <a:gd name="connsiteY6" fmla="*/ 49038 h 3263786"/>
              <a:gd name="connsiteX7" fmla="*/ 464449 w 5824327"/>
              <a:gd name="connsiteY7" fmla="*/ 3097038 h 3263786"/>
              <a:gd name="connsiteX8" fmla="*/ 5447266 w 5824327"/>
              <a:gd name="connsiteY8" fmla="*/ 2792238 h 3263786"/>
              <a:gd name="connsiteX9" fmla="*/ 5460518 w 5824327"/>
              <a:gd name="connsiteY9" fmla="*/ 2195890 h 3263786"/>
              <a:gd name="connsiteX10" fmla="*/ 5354501 w 5824327"/>
              <a:gd name="connsiteY10" fmla="*/ 2248899 h 326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327" h="3263786">
                <a:moveTo>
                  <a:pt x="5301492" y="2328412"/>
                </a:moveTo>
                <a:cubicBezTo>
                  <a:pt x="5500275" y="2034655"/>
                  <a:pt x="5699058" y="1740899"/>
                  <a:pt x="5646049" y="1665803"/>
                </a:cubicBezTo>
                <a:cubicBezTo>
                  <a:pt x="5593040" y="1590707"/>
                  <a:pt x="4970188" y="1963977"/>
                  <a:pt x="4983440" y="1877838"/>
                </a:cubicBezTo>
                <a:cubicBezTo>
                  <a:pt x="4996692" y="1791699"/>
                  <a:pt x="5992814" y="1356585"/>
                  <a:pt x="5725562" y="1148968"/>
                </a:cubicBezTo>
                <a:cubicBezTo>
                  <a:pt x="5458310" y="941351"/>
                  <a:pt x="3929892" y="627716"/>
                  <a:pt x="3379927" y="632134"/>
                </a:cubicBezTo>
                <a:cubicBezTo>
                  <a:pt x="2829962" y="636551"/>
                  <a:pt x="2916100" y="1272656"/>
                  <a:pt x="2425770" y="1175473"/>
                </a:cubicBezTo>
                <a:cubicBezTo>
                  <a:pt x="1935440" y="1078290"/>
                  <a:pt x="764831" y="-271223"/>
                  <a:pt x="437944" y="49038"/>
                </a:cubicBezTo>
                <a:cubicBezTo>
                  <a:pt x="111057" y="369299"/>
                  <a:pt x="-370438" y="2639838"/>
                  <a:pt x="464449" y="3097038"/>
                </a:cubicBezTo>
                <a:cubicBezTo>
                  <a:pt x="1299336" y="3554238"/>
                  <a:pt x="4614588" y="2942429"/>
                  <a:pt x="5447266" y="2792238"/>
                </a:cubicBezTo>
                <a:cubicBezTo>
                  <a:pt x="6279944" y="2642047"/>
                  <a:pt x="5475979" y="2286446"/>
                  <a:pt x="5460518" y="2195890"/>
                </a:cubicBezTo>
                <a:cubicBezTo>
                  <a:pt x="5445057" y="2105334"/>
                  <a:pt x="5399779" y="2177116"/>
                  <a:pt x="5354501" y="2248899"/>
                </a:cubicBezTo>
              </a:path>
            </a:pathLst>
          </a:custGeom>
          <a:solidFill>
            <a:srgbClr val="75B7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6B249ED7-645C-7F8D-4566-94BBF34EFE72}"/>
              </a:ext>
            </a:extLst>
          </p:cNvPr>
          <p:cNvSpPr/>
          <p:nvPr/>
        </p:nvSpPr>
        <p:spPr>
          <a:xfrm>
            <a:off x="2726641" y="1701964"/>
            <a:ext cx="6453104" cy="4288504"/>
          </a:xfrm>
          <a:custGeom>
            <a:avLst/>
            <a:gdLst>
              <a:gd name="connsiteX0" fmla="*/ 480385 w 6453104"/>
              <a:gd name="connsiteY0" fmla="*/ 3757932 h 4288504"/>
              <a:gd name="connsiteX1" fmla="*/ 480385 w 6453104"/>
              <a:gd name="connsiteY1" fmla="*/ 3691671 h 4288504"/>
              <a:gd name="connsiteX2" fmla="*/ 1567063 w 6453104"/>
              <a:gd name="connsiteY2" fmla="*/ 2392958 h 4288504"/>
              <a:gd name="connsiteX3" fmla="*/ 4482542 w 6453104"/>
              <a:gd name="connsiteY3" fmla="*/ 2260436 h 4288504"/>
              <a:gd name="connsiteX4" fmla="*/ 4986124 w 6453104"/>
              <a:gd name="connsiteY4" fmla="*/ 1584575 h 4288504"/>
              <a:gd name="connsiteX5" fmla="*/ 4774089 w 6453104"/>
              <a:gd name="connsiteY5" fmla="*/ 815949 h 4288504"/>
              <a:gd name="connsiteX6" fmla="*/ 6059550 w 6453104"/>
              <a:gd name="connsiteY6" fmla="*/ 299114 h 4288504"/>
              <a:gd name="connsiteX7" fmla="*/ 6377602 w 6453104"/>
              <a:gd name="connsiteY7" fmla="*/ 285862 h 4288504"/>
              <a:gd name="connsiteX8" fmla="*/ 5807759 w 6453104"/>
              <a:gd name="connsiteY8" fmla="*/ 3930210 h 4288504"/>
              <a:gd name="connsiteX9" fmla="*/ 374368 w 6453104"/>
              <a:gd name="connsiteY9" fmla="*/ 4128993 h 4288504"/>
              <a:gd name="connsiteX10" fmla="*/ 480385 w 6453104"/>
              <a:gd name="connsiteY10" fmla="*/ 3757932 h 428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3104" h="4288504">
                <a:moveTo>
                  <a:pt x="480385" y="3757932"/>
                </a:moveTo>
                <a:cubicBezTo>
                  <a:pt x="498054" y="3685045"/>
                  <a:pt x="299272" y="3919167"/>
                  <a:pt x="480385" y="3691671"/>
                </a:cubicBezTo>
                <a:cubicBezTo>
                  <a:pt x="661498" y="3464175"/>
                  <a:pt x="900037" y="2631497"/>
                  <a:pt x="1567063" y="2392958"/>
                </a:cubicBezTo>
                <a:cubicBezTo>
                  <a:pt x="2234089" y="2154419"/>
                  <a:pt x="3912699" y="2395166"/>
                  <a:pt x="4482542" y="2260436"/>
                </a:cubicBezTo>
                <a:cubicBezTo>
                  <a:pt x="5052386" y="2125705"/>
                  <a:pt x="4937533" y="1825323"/>
                  <a:pt x="4986124" y="1584575"/>
                </a:cubicBezTo>
                <a:cubicBezTo>
                  <a:pt x="5034715" y="1343827"/>
                  <a:pt x="4595185" y="1030192"/>
                  <a:pt x="4774089" y="815949"/>
                </a:cubicBezTo>
                <a:cubicBezTo>
                  <a:pt x="4952993" y="601706"/>
                  <a:pt x="5792298" y="387462"/>
                  <a:pt x="6059550" y="299114"/>
                </a:cubicBezTo>
                <a:cubicBezTo>
                  <a:pt x="6326802" y="210766"/>
                  <a:pt x="6419567" y="-319321"/>
                  <a:pt x="6377602" y="285862"/>
                </a:cubicBezTo>
                <a:cubicBezTo>
                  <a:pt x="6335637" y="891045"/>
                  <a:pt x="6808298" y="3289688"/>
                  <a:pt x="5807759" y="3930210"/>
                </a:cubicBezTo>
                <a:cubicBezTo>
                  <a:pt x="4807220" y="4570732"/>
                  <a:pt x="1266681" y="4164332"/>
                  <a:pt x="374368" y="4128993"/>
                </a:cubicBezTo>
                <a:cubicBezTo>
                  <a:pt x="-517945" y="4093654"/>
                  <a:pt x="462716" y="3830819"/>
                  <a:pt x="480385" y="3757932"/>
                </a:cubicBezTo>
                <a:close/>
              </a:path>
            </a:pathLst>
          </a:cu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2992B37-6466-92C5-657C-6BCEF2E59000}"/>
              </a:ext>
            </a:extLst>
          </p:cNvPr>
          <p:cNvGrpSpPr>
            <a:grpSpLocks noChangeAspect="1"/>
          </p:cNvGrpSpPr>
          <p:nvPr/>
        </p:nvGrpSpPr>
        <p:grpSpPr>
          <a:xfrm>
            <a:off x="4171366" y="2868054"/>
            <a:ext cx="3486477" cy="2677357"/>
            <a:chOff x="6828048" y="1285800"/>
            <a:chExt cx="4371354" cy="3356877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C6DF902A-36F6-7887-3217-B04B81FD363D}"/>
                </a:ext>
              </a:extLst>
            </p:cNvPr>
            <p:cNvGrpSpPr/>
            <p:nvPr/>
          </p:nvGrpSpPr>
          <p:grpSpPr>
            <a:xfrm rot="16200000">
              <a:off x="6889402" y="1224446"/>
              <a:ext cx="3356877" cy="3479585"/>
              <a:chOff x="1628702" y="713138"/>
              <a:chExt cx="3356877" cy="3479585"/>
            </a:xfrm>
          </p:grpSpPr>
          <p:grpSp>
            <p:nvGrpSpPr>
              <p:cNvPr id="101" name="Grupo 100">
                <a:extLst>
                  <a:ext uri="{FF2B5EF4-FFF2-40B4-BE49-F238E27FC236}">
                    <a16:creationId xmlns:a16="http://schemas.microsoft.com/office/drawing/2014/main" id="{459D47DF-23E7-059B-5DA0-444EA5E38623}"/>
                  </a:ext>
                </a:extLst>
              </p:cNvPr>
              <p:cNvGrpSpPr/>
              <p:nvPr/>
            </p:nvGrpSpPr>
            <p:grpSpPr>
              <a:xfrm>
                <a:off x="1628702" y="713138"/>
                <a:ext cx="3356877" cy="3479585"/>
                <a:chOff x="1628702" y="713138"/>
                <a:chExt cx="3356877" cy="3479585"/>
              </a:xfrm>
            </p:grpSpPr>
            <p:grpSp>
              <p:nvGrpSpPr>
                <p:cNvPr id="103" name="Grupo 102">
                  <a:extLst>
                    <a:ext uri="{FF2B5EF4-FFF2-40B4-BE49-F238E27FC236}">
                      <a16:creationId xmlns:a16="http://schemas.microsoft.com/office/drawing/2014/main" id="{D30625CC-9113-2F89-762F-CCA3A2DCDE2F}"/>
                    </a:ext>
                  </a:extLst>
                </p:cNvPr>
                <p:cNvGrpSpPr/>
                <p:nvPr/>
              </p:nvGrpSpPr>
              <p:grpSpPr>
                <a:xfrm>
                  <a:off x="1628702" y="713138"/>
                  <a:ext cx="3356877" cy="3479585"/>
                  <a:chOff x="4399758" y="1265344"/>
                  <a:chExt cx="3356877" cy="3479585"/>
                </a:xfrm>
              </p:grpSpPr>
              <p:pic>
                <p:nvPicPr>
                  <p:cNvPr id="121" name="Imagen 120">
                    <a:extLst>
                      <a:ext uri="{FF2B5EF4-FFF2-40B4-BE49-F238E27FC236}">
                        <a16:creationId xmlns:a16="http://schemas.microsoft.com/office/drawing/2014/main" id="{0D72CA67-5D34-1131-5BC2-BDD8E5EBE9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5267" t="43752" r="25786" b="30880"/>
                  <a:stretch/>
                </p:blipFill>
                <p:spPr>
                  <a:xfrm>
                    <a:off x="4399758" y="3005137"/>
                    <a:ext cx="3356877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22" name="Imagen 121">
                    <a:extLst>
                      <a:ext uri="{FF2B5EF4-FFF2-40B4-BE49-F238E27FC236}">
                        <a16:creationId xmlns:a16="http://schemas.microsoft.com/office/drawing/2014/main" id="{14144668-BAE6-C2FA-2405-971735513D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5268" t="43752" r="25785" b="30880"/>
                  <a:stretch/>
                </p:blipFill>
                <p:spPr>
                  <a:xfrm flipV="1">
                    <a:off x="4399760" y="1265344"/>
                    <a:ext cx="3356875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123" name="Imagen 122">
                    <a:extLst>
                      <a:ext uri="{FF2B5EF4-FFF2-40B4-BE49-F238E27FC236}">
                        <a16:creationId xmlns:a16="http://schemas.microsoft.com/office/drawing/2014/main" id="{B7197E88-9FC2-5FF5-0EAD-EAAB296855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sp>
              <p:nvSpPr>
                <p:cNvPr id="104" name="Conector 20">
                  <a:extLst>
                    <a:ext uri="{FF2B5EF4-FFF2-40B4-BE49-F238E27FC236}">
                      <a16:creationId xmlns:a16="http://schemas.microsoft.com/office/drawing/2014/main" id="{447653A1-2278-B708-59EB-504875743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1767" y="1980262"/>
                  <a:ext cx="360000" cy="360000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105" name="Imagen 104">
                  <a:extLst>
                    <a:ext uri="{FF2B5EF4-FFF2-40B4-BE49-F238E27FC236}">
                      <a16:creationId xmlns:a16="http://schemas.microsoft.com/office/drawing/2014/main" id="{7F9F9F40-E047-B4D3-CD7C-4C885BDDA7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06" name="Imagen 105">
                  <a:extLst>
                    <a:ext uri="{FF2B5EF4-FFF2-40B4-BE49-F238E27FC236}">
                      <a16:creationId xmlns:a16="http://schemas.microsoft.com/office/drawing/2014/main" id="{FA887620-E890-34FB-FB1D-B9883FDAA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07" name="Imagen 106">
                  <a:extLst>
                    <a:ext uri="{FF2B5EF4-FFF2-40B4-BE49-F238E27FC236}">
                      <a16:creationId xmlns:a16="http://schemas.microsoft.com/office/drawing/2014/main" id="{D866CC56-D1B4-03EB-CA11-317A41249E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08" name="Imagen 107">
                  <a:extLst>
                    <a:ext uri="{FF2B5EF4-FFF2-40B4-BE49-F238E27FC236}">
                      <a16:creationId xmlns:a16="http://schemas.microsoft.com/office/drawing/2014/main" id="{B63A5FDF-D379-7139-F60E-5D0F08D92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109" name="Grupo 108">
                  <a:extLst>
                    <a:ext uri="{FF2B5EF4-FFF2-40B4-BE49-F238E27FC236}">
                      <a16:creationId xmlns:a16="http://schemas.microsoft.com/office/drawing/2014/main" id="{8C0A6EC8-091D-4BB3-10C5-698FC3AB60F3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18" name="Elipse 117">
                    <a:extLst>
                      <a:ext uri="{FF2B5EF4-FFF2-40B4-BE49-F238E27FC236}">
                        <a16:creationId xmlns:a16="http://schemas.microsoft.com/office/drawing/2014/main" id="{6182ED2E-0F1E-D61D-4692-E6F58A4783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9" name="Rectángulo 118">
                    <a:extLst>
                      <a:ext uri="{FF2B5EF4-FFF2-40B4-BE49-F238E27FC236}">
                        <a16:creationId xmlns:a16="http://schemas.microsoft.com/office/drawing/2014/main" id="{E0086BB9-375C-17B4-532D-E10ABEB0E6A6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20" name="Elipse 119">
                    <a:extLst>
                      <a:ext uri="{FF2B5EF4-FFF2-40B4-BE49-F238E27FC236}">
                        <a16:creationId xmlns:a16="http://schemas.microsoft.com/office/drawing/2014/main" id="{BDA56114-66A9-5763-10F9-764EFFE2D1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10" name="Grupo 109">
                  <a:extLst>
                    <a:ext uri="{FF2B5EF4-FFF2-40B4-BE49-F238E27FC236}">
                      <a16:creationId xmlns:a16="http://schemas.microsoft.com/office/drawing/2014/main" id="{DF0D5086-2E46-EE23-8BE0-352CF5C175E9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15" name="Elipse 114">
                    <a:extLst>
                      <a:ext uri="{FF2B5EF4-FFF2-40B4-BE49-F238E27FC236}">
                        <a16:creationId xmlns:a16="http://schemas.microsoft.com/office/drawing/2014/main" id="{3303296D-D745-3243-C289-0546DE04AC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6" name="Rectángulo 115">
                    <a:extLst>
                      <a:ext uri="{FF2B5EF4-FFF2-40B4-BE49-F238E27FC236}">
                        <a16:creationId xmlns:a16="http://schemas.microsoft.com/office/drawing/2014/main" id="{6947075D-4AF2-A125-E6C6-9892BE1EA071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7" name="Elipse 116">
                    <a:extLst>
                      <a:ext uri="{FF2B5EF4-FFF2-40B4-BE49-F238E27FC236}">
                        <a16:creationId xmlns:a16="http://schemas.microsoft.com/office/drawing/2014/main" id="{BDE7F38C-D219-E1F9-3A85-72BFFAD35F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11" name="Grupo 110">
                  <a:extLst>
                    <a:ext uri="{FF2B5EF4-FFF2-40B4-BE49-F238E27FC236}">
                      <a16:creationId xmlns:a16="http://schemas.microsoft.com/office/drawing/2014/main" id="{3639F31D-94E5-B748-FA5F-69416EF94D23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12" name="Elipse 111">
                    <a:extLst>
                      <a:ext uri="{FF2B5EF4-FFF2-40B4-BE49-F238E27FC236}">
                        <a16:creationId xmlns:a16="http://schemas.microsoft.com/office/drawing/2014/main" id="{B70C6205-9481-D02B-7669-D9486DB7D8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3" name="Rectángulo 112">
                    <a:extLst>
                      <a:ext uri="{FF2B5EF4-FFF2-40B4-BE49-F238E27FC236}">
                        <a16:creationId xmlns:a16="http://schemas.microsoft.com/office/drawing/2014/main" id="{C7CAEDC3-077C-0DF8-EB8C-84658BD93C2E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4" name="Elipse 113">
                    <a:extLst>
                      <a:ext uri="{FF2B5EF4-FFF2-40B4-BE49-F238E27FC236}">
                        <a16:creationId xmlns:a16="http://schemas.microsoft.com/office/drawing/2014/main" id="{C0FFF55B-8F08-5AEF-E519-4A9315A14B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102" name="Imagen 101">
                <a:extLst>
                  <a:ext uri="{FF2B5EF4-FFF2-40B4-BE49-F238E27FC236}">
                    <a16:creationId xmlns:a16="http://schemas.microsoft.com/office/drawing/2014/main" id="{B39CBE64-2228-95C8-3CA6-AE54EA8AD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0398CFAD-C429-882A-184E-DB36AC6C71D3}"/>
                </a:ext>
              </a:extLst>
            </p:cNvPr>
            <p:cNvSpPr/>
            <p:nvPr/>
          </p:nvSpPr>
          <p:spPr>
            <a:xfrm rot="19650323">
              <a:off x="8678981" y="2992593"/>
              <a:ext cx="236875" cy="55955"/>
            </a:xfrm>
            <a:prstGeom prst="rect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EE3B919A-CC13-CDB6-74C0-05C94F330636}"/>
                </a:ext>
              </a:extLst>
            </p:cNvPr>
            <p:cNvSpPr/>
            <p:nvPr/>
          </p:nvSpPr>
          <p:spPr>
            <a:xfrm rot="12995928">
              <a:off x="8673931" y="3125772"/>
              <a:ext cx="236875" cy="55955"/>
            </a:xfrm>
            <a:prstGeom prst="rect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99" name="Imagen 98" descr="Icono">
              <a:extLst>
                <a:ext uri="{FF2B5EF4-FFF2-40B4-BE49-F238E27FC236}">
                  <a16:creationId xmlns:a16="http://schemas.microsoft.com/office/drawing/2014/main" id="{1C400FB8-5037-E987-DF09-BEF3EA515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12" b="96346" l="2444" r="97889">
                          <a14:foregroundMark x1="16889" y1="3322" x2="19333" y2="22702"/>
                          <a14:foregroundMark x1="19333" y1="22702" x2="36556" y2="64120"/>
                          <a14:foregroundMark x1="36556" y1="64120" x2="59111" y2="77076"/>
                          <a14:foregroundMark x1="59111" y1="77076" x2="83000" y2="81838"/>
                          <a14:foregroundMark x1="83000" y1="81838" x2="64778" y2="84939"/>
                          <a14:foregroundMark x1="64778" y1="84939" x2="42889" y2="70653"/>
                          <a14:foregroundMark x1="42889" y1="70653" x2="22556" y2="46069"/>
                          <a14:foregroundMark x1="22556" y1="46069" x2="15556" y2="19823"/>
                          <a14:foregroundMark x1="15556" y1="19823" x2="18222" y2="11960"/>
                          <a14:foregroundMark x1="20444" y1="15282" x2="12222" y2="28239"/>
                          <a14:foregroundMark x1="12222" y1="28239" x2="15111" y2="45515"/>
                          <a14:foregroundMark x1="15111" y1="45515" x2="26000" y2="58915"/>
                          <a14:foregroundMark x1="13778" y1="6977" x2="8444" y2="16501"/>
                          <a14:foregroundMark x1="8444" y1="16501" x2="5667" y2="28571"/>
                          <a14:foregroundMark x1="5667" y1="28571" x2="6000" y2="30233"/>
                          <a14:foregroundMark x1="24111" y1="11628" x2="30444" y2="19491"/>
                          <a14:foregroundMark x1="7333" y1="14396" x2="4889" y2="21484"/>
                          <a14:foregroundMark x1="4889" y1="21484" x2="12111" y2="43854"/>
                          <a14:foregroundMark x1="12111" y1="43854" x2="29222" y2="67442"/>
                          <a14:foregroundMark x1="29222" y1="67442" x2="71444" y2="88926"/>
                          <a14:foregroundMark x1="71444" y1="88926" x2="79556" y2="88040"/>
                          <a14:foregroundMark x1="79556" y1="88040" x2="80889" y2="87486"/>
                          <a14:foregroundMark x1="77889" y1="70543" x2="92111" y2="85714"/>
                          <a14:foregroundMark x1="92111" y1="85714" x2="93444" y2="88372"/>
                          <a14:foregroundMark x1="97889" y1="85050" x2="85333" y2="96567"/>
                          <a14:foregroundMark x1="85333" y1="96567" x2="75556" y2="98117"/>
                          <a14:foregroundMark x1="75556" y1="98117" x2="67000" y2="96456"/>
                          <a14:foregroundMark x1="67000" y1="96456" x2="61444" y2="91694"/>
                          <a14:foregroundMark x1="97889" y1="83610" x2="84333" y2="84164"/>
                          <a14:foregroundMark x1="1556" y1="20598" x2="2444" y2="29679"/>
                          <a14:foregroundMark x1="2444" y1="29679" x2="5667" y2="2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34689" y="2292816"/>
              <a:ext cx="2161112" cy="2168315"/>
            </a:xfrm>
            <a:prstGeom prst="rect">
              <a:avLst/>
            </a:prstGeom>
          </p:spPr>
        </p:pic>
        <p:pic>
          <p:nvPicPr>
            <p:cNvPr id="100" name="Imagen 99" descr="Icono">
              <a:extLst>
                <a:ext uri="{FF2B5EF4-FFF2-40B4-BE49-F238E27FC236}">
                  <a16:creationId xmlns:a16="http://schemas.microsoft.com/office/drawing/2014/main" id="{8BDB242C-A4DB-EE25-FC33-758B546D0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12" b="96346" l="2444" r="97889">
                          <a14:foregroundMark x1="16889" y1="3322" x2="19333" y2="22702"/>
                          <a14:foregroundMark x1="19333" y1="22702" x2="36556" y2="64120"/>
                          <a14:foregroundMark x1="36556" y1="64120" x2="59111" y2="77076"/>
                          <a14:foregroundMark x1="59111" y1="77076" x2="83000" y2="81838"/>
                          <a14:foregroundMark x1="83000" y1="81838" x2="64778" y2="84939"/>
                          <a14:foregroundMark x1="64778" y1="84939" x2="42889" y2="70653"/>
                          <a14:foregroundMark x1="42889" y1="70653" x2="22556" y2="46069"/>
                          <a14:foregroundMark x1="22556" y1="46069" x2="15556" y2="19823"/>
                          <a14:foregroundMark x1="15556" y1="19823" x2="18222" y2="11960"/>
                          <a14:foregroundMark x1="20444" y1="15282" x2="12222" y2="28239"/>
                          <a14:foregroundMark x1="12222" y1="28239" x2="15111" y2="45515"/>
                          <a14:foregroundMark x1="15111" y1="45515" x2="26000" y2="58915"/>
                          <a14:foregroundMark x1="13778" y1="6977" x2="8444" y2="16501"/>
                          <a14:foregroundMark x1="8444" y1="16501" x2="5667" y2="28571"/>
                          <a14:foregroundMark x1="5667" y1="28571" x2="6000" y2="30233"/>
                          <a14:foregroundMark x1="24111" y1="11628" x2="30444" y2="19491"/>
                          <a14:foregroundMark x1="7333" y1="14396" x2="4889" y2="21484"/>
                          <a14:foregroundMark x1="4889" y1="21484" x2="12111" y2="43854"/>
                          <a14:foregroundMark x1="12111" y1="43854" x2="29222" y2="67442"/>
                          <a14:foregroundMark x1="29222" y1="67442" x2="71444" y2="88926"/>
                          <a14:foregroundMark x1="71444" y1="88926" x2="79556" y2="88040"/>
                          <a14:foregroundMark x1="79556" y1="88040" x2="80889" y2="87486"/>
                          <a14:foregroundMark x1="77889" y1="70543" x2="92111" y2="85714"/>
                          <a14:foregroundMark x1="92111" y1="85714" x2="93444" y2="88372"/>
                          <a14:foregroundMark x1="97889" y1="85050" x2="85333" y2="96567"/>
                          <a14:foregroundMark x1="85333" y1="96567" x2="75556" y2="98117"/>
                          <a14:foregroundMark x1="75556" y1="98117" x2="67000" y2="96456"/>
                          <a14:foregroundMark x1="67000" y1="96456" x2="61444" y2="91694"/>
                          <a14:foregroundMark x1="97889" y1="83610" x2="84333" y2="84164"/>
                          <a14:foregroundMark x1="1556" y1="20598" x2="2444" y2="29679"/>
                          <a14:foregroundMark x1="2444" y1="29679" x2="5667" y2="2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151"/>
            <a:stretch/>
          </p:blipFill>
          <p:spPr>
            <a:xfrm rot="16200000">
              <a:off x="8596329" y="2750740"/>
              <a:ext cx="2161112" cy="1232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22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E182855-0C5A-AD12-77E1-62006FE19DA7}"/>
              </a:ext>
            </a:extLst>
          </p:cNvPr>
          <p:cNvSpPr/>
          <p:nvPr/>
        </p:nvSpPr>
        <p:spPr>
          <a:xfrm>
            <a:off x="3142710" y="5240899"/>
            <a:ext cx="5233790" cy="754893"/>
          </a:xfrm>
          <a:prstGeom prst="rect">
            <a:avLst/>
          </a:pr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E15B96-25AD-174D-1285-F8C65E100C65}"/>
              </a:ext>
            </a:extLst>
          </p:cNvPr>
          <p:cNvSpPr/>
          <p:nvPr/>
        </p:nvSpPr>
        <p:spPr>
          <a:xfrm>
            <a:off x="3124484" y="1234313"/>
            <a:ext cx="5252015" cy="4311097"/>
          </a:xfrm>
          <a:prstGeom prst="rect">
            <a:avLst/>
          </a:prstGeom>
          <a:solidFill>
            <a:srgbClr val="6A8C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51584F0B-13E9-4E81-FACD-17F95099BF19}"/>
              </a:ext>
            </a:extLst>
          </p:cNvPr>
          <p:cNvSpPr/>
          <p:nvPr/>
        </p:nvSpPr>
        <p:spPr>
          <a:xfrm>
            <a:off x="2109499" y="2567750"/>
            <a:ext cx="5824327" cy="3263786"/>
          </a:xfrm>
          <a:custGeom>
            <a:avLst/>
            <a:gdLst>
              <a:gd name="connsiteX0" fmla="*/ 5301492 w 5824327"/>
              <a:gd name="connsiteY0" fmla="*/ 2328412 h 3263786"/>
              <a:gd name="connsiteX1" fmla="*/ 5646049 w 5824327"/>
              <a:gd name="connsiteY1" fmla="*/ 1665803 h 3263786"/>
              <a:gd name="connsiteX2" fmla="*/ 4983440 w 5824327"/>
              <a:gd name="connsiteY2" fmla="*/ 1877838 h 3263786"/>
              <a:gd name="connsiteX3" fmla="*/ 5725562 w 5824327"/>
              <a:gd name="connsiteY3" fmla="*/ 1148968 h 3263786"/>
              <a:gd name="connsiteX4" fmla="*/ 3379927 w 5824327"/>
              <a:gd name="connsiteY4" fmla="*/ 632134 h 3263786"/>
              <a:gd name="connsiteX5" fmla="*/ 2425770 w 5824327"/>
              <a:gd name="connsiteY5" fmla="*/ 1175473 h 3263786"/>
              <a:gd name="connsiteX6" fmla="*/ 437944 w 5824327"/>
              <a:gd name="connsiteY6" fmla="*/ 49038 h 3263786"/>
              <a:gd name="connsiteX7" fmla="*/ 464449 w 5824327"/>
              <a:gd name="connsiteY7" fmla="*/ 3097038 h 3263786"/>
              <a:gd name="connsiteX8" fmla="*/ 5447266 w 5824327"/>
              <a:gd name="connsiteY8" fmla="*/ 2792238 h 3263786"/>
              <a:gd name="connsiteX9" fmla="*/ 5460518 w 5824327"/>
              <a:gd name="connsiteY9" fmla="*/ 2195890 h 3263786"/>
              <a:gd name="connsiteX10" fmla="*/ 5354501 w 5824327"/>
              <a:gd name="connsiteY10" fmla="*/ 2248899 h 326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327" h="3263786">
                <a:moveTo>
                  <a:pt x="5301492" y="2328412"/>
                </a:moveTo>
                <a:cubicBezTo>
                  <a:pt x="5500275" y="2034655"/>
                  <a:pt x="5699058" y="1740899"/>
                  <a:pt x="5646049" y="1665803"/>
                </a:cubicBezTo>
                <a:cubicBezTo>
                  <a:pt x="5593040" y="1590707"/>
                  <a:pt x="4970188" y="1963977"/>
                  <a:pt x="4983440" y="1877838"/>
                </a:cubicBezTo>
                <a:cubicBezTo>
                  <a:pt x="4996692" y="1791699"/>
                  <a:pt x="5992814" y="1356585"/>
                  <a:pt x="5725562" y="1148968"/>
                </a:cubicBezTo>
                <a:cubicBezTo>
                  <a:pt x="5458310" y="941351"/>
                  <a:pt x="3929892" y="627716"/>
                  <a:pt x="3379927" y="632134"/>
                </a:cubicBezTo>
                <a:cubicBezTo>
                  <a:pt x="2829962" y="636551"/>
                  <a:pt x="2916100" y="1272656"/>
                  <a:pt x="2425770" y="1175473"/>
                </a:cubicBezTo>
                <a:cubicBezTo>
                  <a:pt x="1935440" y="1078290"/>
                  <a:pt x="764831" y="-271223"/>
                  <a:pt x="437944" y="49038"/>
                </a:cubicBezTo>
                <a:cubicBezTo>
                  <a:pt x="111057" y="369299"/>
                  <a:pt x="-370438" y="2639838"/>
                  <a:pt x="464449" y="3097038"/>
                </a:cubicBezTo>
                <a:cubicBezTo>
                  <a:pt x="1299336" y="3554238"/>
                  <a:pt x="4614588" y="2942429"/>
                  <a:pt x="5447266" y="2792238"/>
                </a:cubicBezTo>
                <a:cubicBezTo>
                  <a:pt x="6279944" y="2642047"/>
                  <a:pt x="5475979" y="2286446"/>
                  <a:pt x="5460518" y="2195890"/>
                </a:cubicBezTo>
                <a:cubicBezTo>
                  <a:pt x="5445057" y="2105334"/>
                  <a:pt x="5399779" y="2177116"/>
                  <a:pt x="5354501" y="2248899"/>
                </a:cubicBezTo>
              </a:path>
            </a:pathLst>
          </a:custGeom>
          <a:solidFill>
            <a:srgbClr val="75B7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6B249ED7-645C-7F8D-4566-94BBF34EFE72}"/>
              </a:ext>
            </a:extLst>
          </p:cNvPr>
          <p:cNvSpPr/>
          <p:nvPr/>
        </p:nvSpPr>
        <p:spPr>
          <a:xfrm>
            <a:off x="2726641" y="1701964"/>
            <a:ext cx="6453104" cy="4288504"/>
          </a:xfrm>
          <a:custGeom>
            <a:avLst/>
            <a:gdLst>
              <a:gd name="connsiteX0" fmla="*/ 480385 w 6453104"/>
              <a:gd name="connsiteY0" fmla="*/ 3757932 h 4288504"/>
              <a:gd name="connsiteX1" fmla="*/ 480385 w 6453104"/>
              <a:gd name="connsiteY1" fmla="*/ 3691671 h 4288504"/>
              <a:gd name="connsiteX2" fmla="*/ 1567063 w 6453104"/>
              <a:gd name="connsiteY2" fmla="*/ 2392958 h 4288504"/>
              <a:gd name="connsiteX3" fmla="*/ 4482542 w 6453104"/>
              <a:gd name="connsiteY3" fmla="*/ 2260436 h 4288504"/>
              <a:gd name="connsiteX4" fmla="*/ 4986124 w 6453104"/>
              <a:gd name="connsiteY4" fmla="*/ 1584575 h 4288504"/>
              <a:gd name="connsiteX5" fmla="*/ 4774089 w 6453104"/>
              <a:gd name="connsiteY5" fmla="*/ 815949 h 4288504"/>
              <a:gd name="connsiteX6" fmla="*/ 6059550 w 6453104"/>
              <a:gd name="connsiteY6" fmla="*/ 299114 h 4288504"/>
              <a:gd name="connsiteX7" fmla="*/ 6377602 w 6453104"/>
              <a:gd name="connsiteY7" fmla="*/ 285862 h 4288504"/>
              <a:gd name="connsiteX8" fmla="*/ 5807759 w 6453104"/>
              <a:gd name="connsiteY8" fmla="*/ 3930210 h 4288504"/>
              <a:gd name="connsiteX9" fmla="*/ 374368 w 6453104"/>
              <a:gd name="connsiteY9" fmla="*/ 4128993 h 4288504"/>
              <a:gd name="connsiteX10" fmla="*/ 480385 w 6453104"/>
              <a:gd name="connsiteY10" fmla="*/ 3757932 h 428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3104" h="4288504">
                <a:moveTo>
                  <a:pt x="480385" y="3757932"/>
                </a:moveTo>
                <a:cubicBezTo>
                  <a:pt x="498054" y="3685045"/>
                  <a:pt x="299272" y="3919167"/>
                  <a:pt x="480385" y="3691671"/>
                </a:cubicBezTo>
                <a:cubicBezTo>
                  <a:pt x="661498" y="3464175"/>
                  <a:pt x="900037" y="2631497"/>
                  <a:pt x="1567063" y="2392958"/>
                </a:cubicBezTo>
                <a:cubicBezTo>
                  <a:pt x="2234089" y="2154419"/>
                  <a:pt x="3912699" y="2395166"/>
                  <a:pt x="4482542" y="2260436"/>
                </a:cubicBezTo>
                <a:cubicBezTo>
                  <a:pt x="5052386" y="2125705"/>
                  <a:pt x="4937533" y="1825323"/>
                  <a:pt x="4986124" y="1584575"/>
                </a:cubicBezTo>
                <a:cubicBezTo>
                  <a:pt x="5034715" y="1343827"/>
                  <a:pt x="4595185" y="1030192"/>
                  <a:pt x="4774089" y="815949"/>
                </a:cubicBezTo>
                <a:cubicBezTo>
                  <a:pt x="4952993" y="601706"/>
                  <a:pt x="5792298" y="387462"/>
                  <a:pt x="6059550" y="299114"/>
                </a:cubicBezTo>
                <a:cubicBezTo>
                  <a:pt x="6326802" y="210766"/>
                  <a:pt x="6419567" y="-319321"/>
                  <a:pt x="6377602" y="285862"/>
                </a:cubicBezTo>
                <a:cubicBezTo>
                  <a:pt x="6335637" y="891045"/>
                  <a:pt x="6808298" y="3289688"/>
                  <a:pt x="5807759" y="3930210"/>
                </a:cubicBezTo>
                <a:cubicBezTo>
                  <a:pt x="4807220" y="4570732"/>
                  <a:pt x="1266681" y="4164332"/>
                  <a:pt x="374368" y="4128993"/>
                </a:cubicBezTo>
                <a:cubicBezTo>
                  <a:pt x="-517945" y="4093654"/>
                  <a:pt x="462716" y="3830819"/>
                  <a:pt x="480385" y="3757932"/>
                </a:cubicBezTo>
                <a:close/>
              </a:path>
            </a:pathLst>
          </a:custGeom>
          <a:solidFill>
            <a:srgbClr val="A7E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8A45025-BCD3-D307-EE71-D4B9DF8E238C}"/>
              </a:ext>
            </a:extLst>
          </p:cNvPr>
          <p:cNvGrpSpPr>
            <a:grpSpLocks noChangeAspect="1"/>
          </p:cNvGrpSpPr>
          <p:nvPr/>
        </p:nvGrpSpPr>
        <p:grpSpPr>
          <a:xfrm>
            <a:off x="3911665" y="3112266"/>
            <a:ext cx="3659611" cy="2729158"/>
            <a:chOff x="4045517" y="205764"/>
            <a:chExt cx="5115994" cy="3815256"/>
          </a:xfrm>
        </p:grpSpPr>
        <p:pic>
          <p:nvPicPr>
            <p:cNvPr id="76" name="Picture 2" descr="icono roto vaso. embalaje símbolo elementos. íconos en glifo estilo. bueno  para huellas dactilares, carteles, logo, producto embalaje, firmar,  expedición, etc. 22976448 Vector en Vecteezy">
              <a:extLst>
                <a:ext uri="{FF2B5EF4-FFF2-40B4-BE49-F238E27FC236}">
                  <a16:creationId xmlns:a16="http://schemas.microsoft.com/office/drawing/2014/main" id="{6CC3AF84-B3AB-8DF1-C9A6-9B0A0F1D4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7653" y1="13163" x2="50000" y2="26633"/>
                          <a14:foregroundMark x1="50000" y1="26633" x2="55408" y2="31429"/>
                          <a14:foregroundMark x1="55408" y1="31429" x2="53776" y2="391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34832" y="2223711"/>
              <a:ext cx="1626679" cy="1626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94A2E424-B6E2-314B-4419-C999406AEC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87826" y="338592"/>
              <a:ext cx="1000732" cy="1035963"/>
              <a:chOff x="8327744" y="1289186"/>
              <a:chExt cx="1000732" cy="1035963"/>
            </a:xfrm>
          </p:grpSpPr>
          <p:pic>
            <p:nvPicPr>
              <p:cNvPr id="105" name="Imagen 104">
                <a:extLst>
                  <a:ext uri="{FF2B5EF4-FFF2-40B4-BE49-F238E27FC236}">
                    <a16:creationId xmlns:a16="http://schemas.microsoft.com/office/drawing/2014/main" id="{CF61B8D9-735C-3F3D-BD8D-6E1D9C4C0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5400000">
                <a:off x="8464534" y="1425976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106" name="Imagen 105">
                <a:extLst>
                  <a:ext uri="{FF2B5EF4-FFF2-40B4-BE49-F238E27FC236}">
                    <a16:creationId xmlns:a16="http://schemas.microsoft.com/office/drawing/2014/main" id="{A1BD1679-CF45-D00F-9FD9-5CD364D92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7744" y="1561940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107" name="Imagen 106">
                <a:extLst>
                  <a:ext uri="{FF2B5EF4-FFF2-40B4-BE49-F238E27FC236}">
                    <a16:creationId xmlns:a16="http://schemas.microsoft.com/office/drawing/2014/main" id="{1B64F2D8-938B-D50D-6E2E-97A6677E1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893159" y="1868892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FC6AF33A-5592-2135-BBCF-0545CE914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8756369" y="2014382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109" name="Imagen 108">
                <a:extLst>
                  <a:ext uri="{FF2B5EF4-FFF2-40B4-BE49-F238E27FC236}">
                    <a16:creationId xmlns:a16="http://schemas.microsoft.com/office/drawing/2014/main" id="{FEACAA58-7C5A-474F-5223-547C9E217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345362" y="1868560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110" name="Imagen 109">
                <a:extLst>
                  <a:ext uri="{FF2B5EF4-FFF2-40B4-BE49-F238E27FC236}">
                    <a16:creationId xmlns:a16="http://schemas.microsoft.com/office/drawing/2014/main" id="{333698A9-BB2A-3480-FD40-FF22A0E0F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8476894" y="2026622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111" name="Imagen 110">
                <a:extLst>
                  <a:ext uri="{FF2B5EF4-FFF2-40B4-BE49-F238E27FC236}">
                    <a16:creationId xmlns:a16="http://schemas.microsoft.com/office/drawing/2014/main" id="{5D652BE9-6450-C302-40B3-0813C8CF8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893158" y="1561939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112" name="Imagen 111">
                <a:extLst>
                  <a:ext uri="{FF2B5EF4-FFF2-40B4-BE49-F238E27FC236}">
                    <a16:creationId xmlns:a16="http://schemas.microsoft.com/office/drawing/2014/main" id="{EA55251C-1EB1-8985-95BB-DC9C24302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8756369" y="1425976"/>
                <a:ext cx="435317" cy="161737"/>
              </a:xfrm>
              <a:prstGeom prst="rect">
                <a:avLst/>
              </a:prstGeom>
            </p:spPr>
          </p:pic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9E95FE9A-7D76-36CF-D626-A7BEDA6032CA}"/>
                </a:ext>
              </a:extLst>
            </p:cNvPr>
            <p:cNvGrpSpPr/>
            <p:nvPr/>
          </p:nvGrpSpPr>
          <p:grpSpPr>
            <a:xfrm rot="16200000">
              <a:off x="3877682" y="373599"/>
              <a:ext cx="3815256" cy="3479585"/>
              <a:chOff x="1170323" y="713139"/>
              <a:chExt cx="3815256" cy="3479585"/>
            </a:xfrm>
          </p:grpSpPr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980BCD63-4564-44FD-B6BD-707DDB0EAE5E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1170323" y="713139"/>
                <a:chExt cx="3815256" cy="3479585"/>
              </a:xfrm>
            </p:grpSpPr>
            <p:grpSp>
              <p:nvGrpSpPr>
                <p:cNvPr id="83" name="Grupo 82">
                  <a:extLst>
                    <a:ext uri="{FF2B5EF4-FFF2-40B4-BE49-F238E27FC236}">
                      <a16:creationId xmlns:a16="http://schemas.microsoft.com/office/drawing/2014/main" id="{B3996B8E-0BF1-EB68-7BCB-B802628324B1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102" name="Imagen 101">
                    <a:extLst>
                      <a:ext uri="{FF2B5EF4-FFF2-40B4-BE49-F238E27FC236}">
                        <a16:creationId xmlns:a16="http://schemas.microsoft.com/office/drawing/2014/main" id="{3F45794E-CEFF-6B42-0B0B-9AA1E50584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03" name="Imagen 102">
                    <a:extLst>
                      <a:ext uri="{FF2B5EF4-FFF2-40B4-BE49-F238E27FC236}">
                        <a16:creationId xmlns:a16="http://schemas.microsoft.com/office/drawing/2014/main" id="{A1FC68B4-15D2-CF35-841A-B8B7278481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104" name="Imagen 103">
                    <a:extLst>
                      <a:ext uri="{FF2B5EF4-FFF2-40B4-BE49-F238E27FC236}">
                        <a16:creationId xmlns:a16="http://schemas.microsoft.com/office/drawing/2014/main" id="{E2752253-6403-6445-140B-BDEE619D74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sp>
              <p:nvSpPr>
                <p:cNvPr id="84" name="Conector 20">
                  <a:extLst>
                    <a:ext uri="{FF2B5EF4-FFF2-40B4-BE49-F238E27FC236}">
                      <a16:creationId xmlns:a16="http://schemas.microsoft.com/office/drawing/2014/main" id="{BE97FF63-AF68-E2AC-C2AF-779E79AE7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1767" y="1980262"/>
                  <a:ext cx="360000" cy="360000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85" name="Imagen 84">
                  <a:extLst>
                    <a:ext uri="{FF2B5EF4-FFF2-40B4-BE49-F238E27FC236}">
                      <a16:creationId xmlns:a16="http://schemas.microsoft.com/office/drawing/2014/main" id="{BCA0F6C2-168D-EE7A-11D5-EC2558D9F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sp>
              <p:nvSpPr>
                <p:cNvPr id="86" name="Conector 33">
                  <a:extLst>
                    <a:ext uri="{FF2B5EF4-FFF2-40B4-BE49-F238E27FC236}">
                      <a16:creationId xmlns:a16="http://schemas.microsoft.com/office/drawing/2014/main" id="{8CDEF3AB-C34D-94BC-DE53-93EED07FD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2314" y="2548490"/>
                  <a:ext cx="360000" cy="358905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pic>
              <p:nvPicPr>
                <p:cNvPr id="87" name="Imagen 86">
                  <a:extLst>
                    <a:ext uri="{FF2B5EF4-FFF2-40B4-BE49-F238E27FC236}">
                      <a16:creationId xmlns:a16="http://schemas.microsoft.com/office/drawing/2014/main" id="{9A570537-1A02-5ED6-1D16-C295C4C61C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88" name="Imagen 87">
                  <a:extLst>
                    <a:ext uri="{FF2B5EF4-FFF2-40B4-BE49-F238E27FC236}">
                      <a16:creationId xmlns:a16="http://schemas.microsoft.com/office/drawing/2014/main" id="{6FDEFF57-08EF-D995-64D6-B934161C0B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89" name="Imagen 88">
                  <a:extLst>
                    <a:ext uri="{FF2B5EF4-FFF2-40B4-BE49-F238E27FC236}">
                      <a16:creationId xmlns:a16="http://schemas.microsoft.com/office/drawing/2014/main" id="{B6834A84-3485-19D3-7242-1C22423380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90" name="Grupo 89">
                  <a:extLst>
                    <a:ext uri="{FF2B5EF4-FFF2-40B4-BE49-F238E27FC236}">
                      <a16:creationId xmlns:a16="http://schemas.microsoft.com/office/drawing/2014/main" id="{FDC39651-1562-5B9C-5427-3FB910AB7EBB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99" name="Elipse 98">
                    <a:extLst>
                      <a:ext uri="{FF2B5EF4-FFF2-40B4-BE49-F238E27FC236}">
                        <a16:creationId xmlns:a16="http://schemas.microsoft.com/office/drawing/2014/main" id="{403F0F28-AF87-0E70-A395-0675A79571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0" name="Rectángulo 99">
                    <a:extLst>
                      <a:ext uri="{FF2B5EF4-FFF2-40B4-BE49-F238E27FC236}">
                        <a16:creationId xmlns:a16="http://schemas.microsoft.com/office/drawing/2014/main" id="{B3B4AD3D-D56C-D21D-1C67-DA4CD8069ECD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1" name="Elipse 100">
                    <a:extLst>
                      <a:ext uri="{FF2B5EF4-FFF2-40B4-BE49-F238E27FC236}">
                        <a16:creationId xmlns:a16="http://schemas.microsoft.com/office/drawing/2014/main" id="{CE865259-B5A4-18E5-5027-FDD8EB25FC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91" name="Grupo 90">
                  <a:extLst>
                    <a:ext uri="{FF2B5EF4-FFF2-40B4-BE49-F238E27FC236}">
                      <a16:creationId xmlns:a16="http://schemas.microsoft.com/office/drawing/2014/main" id="{971AE94F-EBC4-076D-97C5-1E8B66971F44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96" name="Elipse 95">
                    <a:extLst>
                      <a:ext uri="{FF2B5EF4-FFF2-40B4-BE49-F238E27FC236}">
                        <a16:creationId xmlns:a16="http://schemas.microsoft.com/office/drawing/2014/main" id="{F88FA26F-A538-7046-8FD1-24FFCFD7C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97" name="Rectángulo 96">
                    <a:extLst>
                      <a:ext uri="{FF2B5EF4-FFF2-40B4-BE49-F238E27FC236}">
                        <a16:creationId xmlns:a16="http://schemas.microsoft.com/office/drawing/2014/main" id="{10B5C1BF-8B68-A8F7-62E3-C581F9F4025A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98" name="Elipse 97">
                    <a:extLst>
                      <a:ext uri="{FF2B5EF4-FFF2-40B4-BE49-F238E27FC236}">
                        <a16:creationId xmlns:a16="http://schemas.microsoft.com/office/drawing/2014/main" id="{6504D417-40B7-8E51-BDE3-2DF1E0B926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92" name="Grupo 91">
                  <a:extLst>
                    <a:ext uri="{FF2B5EF4-FFF2-40B4-BE49-F238E27FC236}">
                      <a16:creationId xmlns:a16="http://schemas.microsoft.com/office/drawing/2014/main" id="{BEFCA16B-C053-DD68-99AB-B03D4F8D15F7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93" name="Elipse 92">
                    <a:extLst>
                      <a:ext uri="{FF2B5EF4-FFF2-40B4-BE49-F238E27FC236}">
                        <a16:creationId xmlns:a16="http://schemas.microsoft.com/office/drawing/2014/main" id="{29D7FFB4-63AA-C418-ADA7-14DF1C8CE1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94" name="Rectángulo 93">
                    <a:extLst>
                      <a:ext uri="{FF2B5EF4-FFF2-40B4-BE49-F238E27FC236}">
                        <a16:creationId xmlns:a16="http://schemas.microsoft.com/office/drawing/2014/main" id="{A7CE5E56-1E47-FDFC-44B7-6C873EBA9A1B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id="{ABFCD1A4-9264-0BF8-F6C9-B591C6CEE3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82" name="Imagen 81">
                <a:extLst>
                  <a:ext uri="{FF2B5EF4-FFF2-40B4-BE49-F238E27FC236}">
                    <a16:creationId xmlns:a16="http://schemas.microsoft.com/office/drawing/2014/main" id="{B92918E0-FD44-4FD3-CECA-55A71A9418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CA781C2B-C4E0-19C0-CB9A-DD91027F6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31952">
              <a:off x="5813293" y="1845390"/>
              <a:ext cx="411990" cy="80303"/>
            </a:xfrm>
            <a:prstGeom prst="rect">
              <a:avLst/>
            </a:prstGeom>
          </p:spPr>
        </p:pic>
        <p:pic>
          <p:nvPicPr>
            <p:cNvPr id="80" name="Imagen 79">
              <a:extLst>
                <a:ext uri="{FF2B5EF4-FFF2-40B4-BE49-F238E27FC236}">
                  <a16:creationId xmlns:a16="http://schemas.microsoft.com/office/drawing/2014/main" id="{DFD5CCFF-DEB6-922F-1F3D-4AAAEC5B2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51626">
              <a:off x="5338804" y="1844289"/>
              <a:ext cx="411990" cy="80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44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354E080-44BB-D4A8-FB7D-C9F2B6963769}"/>
              </a:ext>
            </a:extLst>
          </p:cNvPr>
          <p:cNvGrpSpPr/>
          <p:nvPr/>
        </p:nvGrpSpPr>
        <p:grpSpPr>
          <a:xfrm>
            <a:off x="737923" y="289607"/>
            <a:ext cx="3835061" cy="4189146"/>
            <a:chOff x="1150518" y="401119"/>
            <a:chExt cx="3835061" cy="4189146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0F356411-A577-D4E6-FE0E-45B9565260D8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E7884C83-66E8-0005-7E04-DA82D0F1A07A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26" name="Imagen 25">
                  <a:extLst>
                    <a:ext uri="{FF2B5EF4-FFF2-40B4-BE49-F238E27FC236}">
                      <a16:creationId xmlns:a16="http://schemas.microsoft.com/office/drawing/2014/main" id="{46CB479C-0188-34B8-74BF-83888C242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27" name="Imagen 26">
                  <a:extLst>
                    <a:ext uri="{FF2B5EF4-FFF2-40B4-BE49-F238E27FC236}">
                      <a16:creationId xmlns:a16="http://schemas.microsoft.com/office/drawing/2014/main" id="{F84306DA-E11C-A73C-CC50-E8BA18E013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28" name="Imagen 27">
                  <a:extLst>
                    <a:ext uri="{FF2B5EF4-FFF2-40B4-BE49-F238E27FC236}">
                      <a16:creationId xmlns:a16="http://schemas.microsoft.com/office/drawing/2014/main" id="{7EB85025-059D-6DE3-209E-40D96DF47A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10792F2C-E01D-6853-04A6-359A19CD3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8" name="Conector 20">
                <a:extLst>
                  <a:ext uri="{FF2B5EF4-FFF2-40B4-BE49-F238E27FC236}">
                    <a16:creationId xmlns:a16="http://schemas.microsoft.com/office/drawing/2014/main" id="{249F0E77-C79F-01A7-4684-12663052858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7F2276B4-B040-02FC-1DCC-BB8C221B1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10" name="Conector 33">
                <a:extLst>
                  <a:ext uri="{FF2B5EF4-FFF2-40B4-BE49-F238E27FC236}">
                    <a16:creationId xmlns:a16="http://schemas.microsoft.com/office/drawing/2014/main" id="{1306264D-78C6-274F-0C3D-F73DDD0EBC9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47563C0B-E4FA-4689-17DD-2F047E5AF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E399ACA5-AAF7-D75D-F482-34A9CE877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9019E92E-60D6-7A2D-85FC-CA9F237B2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699185F3-3B3F-589A-BECE-B4CBCA4B6081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4D73F543-EA38-2103-08D4-D5893EBB59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8441FEC4-0BCA-9FA6-F0E8-6A3F229D5C7F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485E8B2A-990E-B5EC-875F-D0AE614D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D8DDB1D9-249C-99D3-9E9C-363BF593F3D8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9CA6484B-2E6D-EA91-BE1A-D9DB2FBD0D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3726FAD4-CFBE-D2F8-F72C-7C15C04F7342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255E97DF-1761-3058-2770-EB9A7118D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C315B6B5-D055-10C9-5230-79972D4C717C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ED2C0B69-AD2B-9F2C-FCD3-487DE401E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EEDA7041-5D8C-E178-D0CA-83D41AF6E6C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638CBBBC-5D53-6C01-3A59-E0E12B0B35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7F311CF-B4A7-3B20-03B0-CC352A7A5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CA094D8-17DA-F808-57ED-7BD187C9C05C}"/>
              </a:ext>
            </a:extLst>
          </p:cNvPr>
          <p:cNvGrpSpPr/>
          <p:nvPr/>
        </p:nvGrpSpPr>
        <p:grpSpPr>
          <a:xfrm rot="16200000">
            <a:off x="5142665" y="-225823"/>
            <a:ext cx="3835061" cy="4189146"/>
            <a:chOff x="4178469" y="1334427"/>
            <a:chExt cx="3835061" cy="4189146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471A2CF5-BAA1-4229-07C0-D9E073EDFD2A}"/>
                </a:ext>
              </a:extLst>
            </p:cNvPr>
            <p:cNvGrpSpPr/>
            <p:nvPr/>
          </p:nvGrpSpPr>
          <p:grpSpPr>
            <a:xfrm>
              <a:off x="4178469" y="1334427"/>
              <a:ext cx="3835061" cy="4189146"/>
              <a:chOff x="1150518" y="401119"/>
              <a:chExt cx="3835061" cy="4189146"/>
            </a:xfrm>
          </p:grpSpPr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E128E477-CF8E-5FDF-F510-77FFADF62361}"/>
                  </a:ext>
                </a:extLst>
              </p:cNvPr>
              <p:cNvGrpSpPr/>
              <p:nvPr/>
            </p:nvGrpSpPr>
            <p:grpSpPr>
              <a:xfrm>
                <a:off x="1150518" y="401119"/>
                <a:ext cx="3835061" cy="4189146"/>
                <a:chOff x="1150518" y="401119"/>
                <a:chExt cx="3835061" cy="4189146"/>
              </a:xfrm>
            </p:grpSpPr>
            <p:grpSp>
              <p:nvGrpSpPr>
                <p:cNvPr id="51" name="Grupo 50">
                  <a:extLst>
                    <a:ext uri="{FF2B5EF4-FFF2-40B4-BE49-F238E27FC236}">
                      <a16:creationId xmlns:a16="http://schemas.microsoft.com/office/drawing/2014/main" id="{25F47E56-A794-E239-E4C1-B01A58905B65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69" name="Imagen 68">
                    <a:extLst>
                      <a:ext uri="{FF2B5EF4-FFF2-40B4-BE49-F238E27FC236}">
                        <a16:creationId xmlns:a16="http://schemas.microsoft.com/office/drawing/2014/main" id="{BE2E3377-CE03-E399-D6E9-14A2CBCEF6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70" name="Imagen 69">
                    <a:extLst>
                      <a:ext uri="{FF2B5EF4-FFF2-40B4-BE49-F238E27FC236}">
                        <a16:creationId xmlns:a16="http://schemas.microsoft.com/office/drawing/2014/main" id="{1F87F630-380C-10DE-8B7C-37120555D1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71" name="Imagen 70">
                    <a:extLst>
                      <a:ext uri="{FF2B5EF4-FFF2-40B4-BE49-F238E27FC236}">
                        <a16:creationId xmlns:a16="http://schemas.microsoft.com/office/drawing/2014/main" id="{88804C54-18D0-F840-9B5E-9D76B18A7B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52" name="Imagen 51">
                  <a:extLst>
                    <a:ext uri="{FF2B5EF4-FFF2-40B4-BE49-F238E27FC236}">
                      <a16:creationId xmlns:a16="http://schemas.microsoft.com/office/drawing/2014/main" id="{603D947B-E774-BC8D-8521-CC4A19D85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2266" b="80469" l="17676" r="82422">
                              <a14:foregroundMark x1="17773" y1="79395" x2="17773" y2="79395"/>
                              <a14:foregroundMark x1="26563" y1="76563" x2="26563" y2="76563"/>
                              <a14:foregroundMark x1="34277" y1="76953" x2="34277" y2="76953"/>
                              <a14:foregroundMark x1="41309" y1="78027" x2="41309" y2="78027"/>
                              <a14:foregroundMark x1="57227" y1="76660" x2="57227" y2="76660"/>
                              <a14:foregroundMark x1="67480" y1="78516" x2="67480" y2="78516"/>
                              <a14:foregroundMark x1="74805" y1="78613" x2="74805" y2="78613"/>
                              <a14:foregroundMark x1="80273" y1="76953" x2="80273" y2="76953"/>
                              <a14:foregroundMark x1="53223" y1="75195" x2="53223" y2="75195"/>
                              <a14:foregroundMark x1="79688" y1="74414" x2="79688" y2="74414"/>
                              <a14:foregroundMark x1="82422" y1="74414" x2="81738" y2="74219"/>
                              <a14:backgroundMark x1="65723" y1="77051" x2="65723" y2="770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188" t="71364" r="15228" b="18262"/>
                <a:stretch/>
              </p:blipFill>
              <p:spPr>
                <a:xfrm rot="5400000">
                  <a:off x="-631773" y="2183410"/>
                  <a:ext cx="4189146" cy="624564"/>
                </a:xfrm>
                <a:prstGeom prst="rect">
                  <a:avLst/>
                </a:prstGeom>
              </p:spPr>
            </p:pic>
            <p:pic>
              <p:nvPicPr>
                <p:cNvPr id="53" name="Imagen 52">
                  <a:extLst>
                    <a:ext uri="{FF2B5EF4-FFF2-40B4-BE49-F238E27FC236}">
                      <a16:creationId xmlns:a16="http://schemas.microsoft.com/office/drawing/2014/main" id="{5C29BF3B-E6B7-2FA6-10A9-55230522A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54" name="Imagen 53">
                  <a:extLst>
                    <a:ext uri="{FF2B5EF4-FFF2-40B4-BE49-F238E27FC236}">
                      <a16:creationId xmlns:a16="http://schemas.microsoft.com/office/drawing/2014/main" id="{97C4D4AB-5CD7-A763-48A6-1EC974236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55" name="Imagen 54">
                  <a:extLst>
                    <a:ext uri="{FF2B5EF4-FFF2-40B4-BE49-F238E27FC236}">
                      <a16:creationId xmlns:a16="http://schemas.microsoft.com/office/drawing/2014/main" id="{8AA3FAC2-D3BE-A413-8EC9-D596B9811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56" name="Imagen 55">
                  <a:extLst>
                    <a:ext uri="{FF2B5EF4-FFF2-40B4-BE49-F238E27FC236}">
                      <a16:creationId xmlns:a16="http://schemas.microsoft.com/office/drawing/2014/main" id="{CCD2CBF0-DE67-7F3D-BECC-1AEDE78A1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57" name="Grupo 56">
                  <a:extLst>
                    <a:ext uri="{FF2B5EF4-FFF2-40B4-BE49-F238E27FC236}">
                      <a16:creationId xmlns:a16="http://schemas.microsoft.com/office/drawing/2014/main" id="{A387FCCA-6078-B8A5-8B74-EAA6E2899F12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66" name="Elipse 65">
                    <a:extLst>
                      <a:ext uri="{FF2B5EF4-FFF2-40B4-BE49-F238E27FC236}">
                        <a16:creationId xmlns:a16="http://schemas.microsoft.com/office/drawing/2014/main" id="{D4B82535-565C-A724-E7A6-21F594E5C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7" name="Rectángulo 66">
                    <a:extLst>
                      <a:ext uri="{FF2B5EF4-FFF2-40B4-BE49-F238E27FC236}">
                        <a16:creationId xmlns:a16="http://schemas.microsoft.com/office/drawing/2014/main" id="{E95FA7D6-C119-0014-E511-5BADEB03D822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69EB364D-5732-78DA-F3CE-CF4C797564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58" name="Grupo 57">
                  <a:extLst>
                    <a:ext uri="{FF2B5EF4-FFF2-40B4-BE49-F238E27FC236}">
                      <a16:creationId xmlns:a16="http://schemas.microsoft.com/office/drawing/2014/main" id="{0BD6A409-391C-B501-D3D6-9CB209D2396D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43A482B-2654-99ED-81E0-1915F506ED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4" name="Rectángulo 63">
                    <a:extLst>
                      <a:ext uri="{FF2B5EF4-FFF2-40B4-BE49-F238E27FC236}">
                        <a16:creationId xmlns:a16="http://schemas.microsoft.com/office/drawing/2014/main" id="{D71212DF-9BBF-219F-A707-148E3EE3FC84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id="{F19D1553-4FDF-1A0F-4E60-011F7F505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59" name="Grupo 58">
                  <a:extLst>
                    <a:ext uri="{FF2B5EF4-FFF2-40B4-BE49-F238E27FC236}">
                      <a16:creationId xmlns:a16="http://schemas.microsoft.com/office/drawing/2014/main" id="{559E2BF4-8CB9-9A78-8DDD-68F3D1A5ED24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865609FA-9C87-68D2-D59A-67B806EC58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1" name="Rectángulo 60">
                    <a:extLst>
                      <a:ext uri="{FF2B5EF4-FFF2-40B4-BE49-F238E27FC236}">
                        <a16:creationId xmlns:a16="http://schemas.microsoft.com/office/drawing/2014/main" id="{6B108AB8-9FAA-25A5-E007-7CDE62607E45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2" name="Elipse 61">
                    <a:extLst>
                      <a:ext uri="{FF2B5EF4-FFF2-40B4-BE49-F238E27FC236}">
                        <a16:creationId xmlns:a16="http://schemas.microsoft.com/office/drawing/2014/main" id="{86D850E6-61AA-C858-7864-CFE06E21A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4BEF7EF8-BD5B-EB39-0677-89D7FBF083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5A145CB-01B2-3E3F-8C74-6FE767825A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9183" y="3451807"/>
              <a:ext cx="189155" cy="295364"/>
              <a:chOff x="4758507" y="2793808"/>
              <a:chExt cx="1947165" cy="304049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1F8CB604-B131-69C9-3294-30ED154E5674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3D390915-E256-C523-7491-AB3767D44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E4EE1C4E-3ACB-4492-2963-E4F99447FE13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C46F9CB6-620A-2007-195B-A846D612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25D9B52A-D93F-CFB6-8830-1B88DF08A231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C31FE2C1-C401-AD3D-359C-BAD7FF48A1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552CA3E6-B6D1-132A-FA7C-90A61EF913F2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03DAFEB2-D703-8E88-81D2-0463A6CD97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6955D6B6-F89B-BBA5-15AE-6FD3F16FB62B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63509">
              <a:off x="6113320" y="3037127"/>
              <a:ext cx="189155" cy="295364"/>
              <a:chOff x="4758507" y="2793808"/>
              <a:chExt cx="1947165" cy="3040490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3362BE5C-E8E2-EBF3-9BDC-6897A53395B7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AB27F27A-8C81-CAFF-C58A-B366502704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6B40894A-9F1C-3FF3-CDF1-B7C047920A09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2593A405-D002-9CCC-7A79-52D4F5C94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79D5B597-75C3-6C1E-4493-9FD3E69981A3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F03A6903-9E11-812B-3E5C-93B37C9E62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D085C0A0-18AF-0C72-2670-51A901E4147A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8D03EC7C-7C6A-795C-BBA9-65ADB4ED16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pic>
        <p:nvPicPr>
          <p:cNvPr id="73" name="Imagen 7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11A6A34B-3EB1-1AD7-6EC5-12508EF7C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76" y="2358235"/>
            <a:ext cx="3333898" cy="3535953"/>
          </a:xfrm>
          <a:prstGeom prst="rect">
            <a:avLst/>
          </a:prstGeom>
        </p:spPr>
      </p:pic>
      <p:grpSp>
        <p:nvGrpSpPr>
          <p:cNvPr id="94" name="Grupo 93">
            <a:extLst>
              <a:ext uri="{FF2B5EF4-FFF2-40B4-BE49-F238E27FC236}">
                <a16:creationId xmlns:a16="http://schemas.microsoft.com/office/drawing/2014/main" id="{448884C5-DCDC-8772-9904-B754E899A7DC}"/>
              </a:ext>
            </a:extLst>
          </p:cNvPr>
          <p:cNvGrpSpPr/>
          <p:nvPr/>
        </p:nvGrpSpPr>
        <p:grpSpPr>
          <a:xfrm rot="16200000">
            <a:off x="6958491" y="3336493"/>
            <a:ext cx="273138" cy="1402726"/>
            <a:chOff x="2703765" y="1757581"/>
            <a:chExt cx="273138" cy="1402726"/>
          </a:xfrm>
        </p:grpSpPr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B3640495-40E8-C892-3EC8-2FA11FDDF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152572">
              <a:off x="2728167" y="1923536"/>
              <a:ext cx="411990" cy="80303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EFBEA42F-DCE8-4E68-E2B1-9F16EB5C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4882562">
              <a:off x="2728167" y="2914160"/>
              <a:ext cx="411990" cy="80303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A7F21B83-40C4-0639-26B4-26BD130C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4882562">
              <a:off x="2557904" y="1923424"/>
              <a:ext cx="411990" cy="80303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76BFE5BC-7FF1-4B79-CA27-4CF19BC58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152572">
              <a:off x="2537922" y="2907431"/>
              <a:ext cx="411990" cy="80303"/>
            </a:xfrm>
            <a:prstGeom prst="rect">
              <a:avLst/>
            </a:prstGeom>
          </p:spPr>
        </p:pic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B7E5A731-04FD-6B05-5EBD-EDEBD74B6D70}"/>
                </a:ext>
              </a:extLst>
            </p:cNvPr>
            <p:cNvGrpSpPr/>
            <p:nvPr/>
          </p:nvGrpSpPr>
          <p:grpSpPr>
            <a:xfrm rot="5400000">
              <a:off x="2849546" y="2410192"/>
              <a:ext cx="169234" cy="85480"/>
              <a:chOff x="6358892" y="3565666"/>
              <a:chExt cx="1244902" cy="575999"/>
            </a:xfrm>
          </p:grpSpPr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A2551EB-C1A0-ADDF-9C95-623DD7929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8892" y="3565775"/>
                <a:ext cx="575999" cy="56891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744C944E-2590-28E5-12D3-0FB28BB32FA8}"/>
                  </a:ext>
                </a:extLst>
              </p:cNvPr>
              <p:cNvSpPr/>
              <p:nvPr/>
            </p:nvSpPr>
            <p:spPr>
              <a:xfrm>
                <a:off x="6620730" y="3565666"/>
                <a:ext cx="708643" cy="575999"/>
              </a:xfrm>
              <a:prstGeom prst="rect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3E5CF947-601C-FA78-7B71-6AFEA7FD55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7794" y="3566703"/>
                <a:ext cx="576000" cy="57496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A3DAB1B6-B345-B659-1A74-E5E253425B9F}"/>
                </a:ext>
              </a:extLst>
            </p:cNvPr>
            <p:cNvGrpSpPr/>
            <p:nvPr/>
          </p:nvGrpSpPr>
          <p:grpSpPr>
            <a:xfrm rot="1395084">
              <a:off x="2803022" y="2434933"/>
              <a:ext cx="169234" cy="85480"/>
              <a:chOff x="6358892" y="3565666"/>
              <a:chExt cx="1244902" cy="575999"/>
            </a:xfrm>
          </p:grpSpPr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456A6EA0-D7EF-8A4B-A263-DA7A67A82C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8892" y="3565775"/>
                <a:ext cx="575999" cy="56891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571102FC-1875-813D-88A0-1C35065F7DF2}"/>
                  </a:ext>
                </a:extLst>
              </p:cNvPr>
              <p:cNvSpPr/>
              <p:nvPr/>
            </p:nvSpPr>
            <p:spPr>
              <a:xfrm>
                <a:off x="6620730" y="3565666"/>
                <a:ext cx="708643" cy="575999"/>
              </a:xfrm>
              <a:prstGeom prst="rect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196777D-CCDD-29A2-EC9B-E514D426A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7794" y="3566703"/>
                <a:ext cx="576000" cy="57496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0E6B0D01-1B52-1C0F-729E-E3A787A4A4B5}"/>
                </a:ext>
              </a:extLst>
            </p:cNvPr>
            <p:cNvGrpSpPr/>
            <p:nvPr/>
          </p:nvGrpSpPr>
          <p:grpSpPr>
            <a:xfrm rot="19786902">
              <a:off x="2800419" y="2393249"/>
              <a:ext cx="169235" cy="85480"/>
              <a:chOff x="6358892" y="3565666"/>
              <a:chExt cx="1244902" cy="575999"/>
            </a:xfrm>
          </p:grpSpPr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50D83B3C-B047-FE55-E5F7-0E462ECB29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8892" y="3565775"/>
                <a:ext cx="575999" cy="56891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57E0F6A2-5C7D-731C-BB56-10CFB52E628B}"/>
                  </a:ext>
                </a:extLst>
              </p:cNvPr>
              <p:cNvSpPr/>
              <p:nvPr/>
            </p:nvSpPr>
            <p:spPr>
              <a:xfrm>
                <a:off x="6620730" y="3565666"/>
                <a:ext cx="708643" cy="575999"/>
              </a:xfrm>
              <a:prstGeom prst="rect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1DD32503-F5FF-64F1-C8DD-1BA36D41A6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7794" y="3566703"/>
                <a:ext cx="576000" cy="57496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609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o 131">
            <a:extLst>
              <a:ext uri="{FF2B5EF4-FFF2-40B4-BE49-F238E27FC236}">
                <a16:creationId xmlns:a16="http://schemas.microsoft.com/office/drawing/2014/main" id="{5A52D04D-9128-5E5A-8A10-95810B9D80B3}"/>
              </a:ext>
            </a:extLst>
          </p:cNvPr>
          <p:cNvGrpSpPr/>
          <p:nvPr/>
        </p:nvGrpSpPr>
        <p:grpSpPr>
          <a:xfrm>
            <a:off x="249198" y="145905"/>
            <a:ext cx="3479585" cy="3815256"/>
            <a:chOff x="249198" y="145905"/>
            <a:chExt cx="3479585" cy="3815256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8049ACA0-5DBF-AFE0-4D51-12BB7FF21137}"/>
                </a:ext>
              </a:extLst>
            </p:cNvPr>
            <p:cNvGrpSpPr/>
            <p:nvPr/>
          </p:nvGrpSpPr>
          <p:grpSpPr>
            <a:xfrm rot="16200000">
              <a:off x="81363" y="313740"/>
              <a:ext cx="3815256" cy="3479585"/>
              <a:chOff x="1170323" y="713139"/>
              <a:chExt cx="3815256" cy="3479585"/>
            </a:xfrm>
          </p:grpSpPr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254C05D4-5B8A-7AB2-D9F2-82AFFF001309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1170323" y="713139"/>
                <a:chExt cx="3815256" cy="3479585"/>
              </a:xfrm>
            </p:grpSpPr>
            <p:grpSp>
              <p:nvGrpSpPr>
                <p:cNvPr id="105" name="Grupo 104">
                  <a:extLst>
                    <a:ext uri="{FF2B5EF4-FFF2-40B4-BE49-F238E27FC236}">
                      <a16:creationId xmlns:a16="http://schemas.microsoft.com/office/drawing/2014/main" id="{376C39F0-77DF-CB02-4D5F-30792B2C89D4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125" name="Imagen 124">
                    <a:extLst>
                      <a:ext uri="{FF2B5EF4-FFF2-40B4-BE49-F238E27FC236}">
                        <a16:creationId xmlns:a16="http://schemas.microsoft.com/office/drawing/2014/main" id="{F5F7B612-F15D-A74C-EB9E-90999B00BF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26" name="Imagen 125">
                    <a:extLst>
                      <a:ext uri="{FF2B5EF4-FFF2-40B4-BE49-F238E27FC236}">
                        <a16:creationId xmlns:a16="http://schemas.microsoft.com/office/drawing/2014/main" id="{617089B0-393B-6A46-5A41-BB59DA574E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127" name="Imagen 126">
                    <a:extLst>
                      <a:ext uri="{FF2B5EF4-FFF2-40B4-BE49-F238E27FC236}">
                        <a16:creationId xmlns:a16="http://schemas.microsoft.com/office/drawing/2014/main" id="{6758FCBF-136D-6627-AAF6-D7D081F535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sp>
              <p:nvSpPr>
                <p:cNvPr id="107" name="Conector 20">
                  <a:extLst>
                    <a:ext uri="{FF2B5EF4-FFF2-40B4-BE49-F238E27FC236}">
                      <a16:creationId xmlns:a16="http://schemas.microsoft.com/office/drawing/2014/main" id="{656E50EA-31D6-545C-23BC-587FB4B3E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1767" y="1980262"/>
                  <a:ext cx="360000" cy="360000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108" name="Imagen 107">
                  <a:extLst>
                    <a:ext uri="{FF2B5EF4-FFF2-40B4-BE49-F238E27FC236}">
                      <a16:creationId xmlns:a16="http://schemas.microsoft.com/office/drawing/2014/main" id="{C3E48296-108D-B365-915A-AF5AA5F01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sp>
              <p:nvSpPr>
                <p:cNvPr id="109" name="Conector 33">
                  <a:extLst>
                    <a:ext uri="{FF2B5EF4-FFF2-40B4-BE49-F238E27FC236}">
                      <a16:creationId xmlns:a16="http://schemas.microsoft.com/office/drawing/2014/main" id="{FAA90450-0230-C392-36B2-ACFD7E46F5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2314" y="2548490"/>
                  <a:ext cx="360000" cy="358905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pic>
              <p:nvPicPr>
                <p:cNvPr id="110" name="Imagen 109">
                  <a:extLst>
                    <a:ext uri="{FF2B5EF4-FFF2-40B4-BE49-F238E27FC236}">
                      <a16:creationId xmlns:a16="http://schemas.microsoft.com/office/drawing/2014/main" id="{7D98B702-6FCB-0855-BA59-2F03FDA9A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11" name="Imagen 110">
                  <a:extLst>
                    <a:ext uri="{FF2B5EF4-FFF2-40B4-BE49-F238E27FC236}">
                      <a16:creationId xmlns:a16="http://schemas.microsoft.com/office/drawing/2014/main" id="{EFE4A792-5A51-4DDC-69CD-8AD9B98B9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12" name="Imagen 111">
                  <a:extLst>
                    <a:ext uri="{FF2B5EF4-FFF2-40B4-BE49-F238E27FC236}">
                      <a16:creationId xmlns:a16="http://schemas.microsoft.com/office/drawing/2014/main" id="{CC29A24C-CEF5-CAB9-4F69-9D99C825A7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113" name="Grupo 112">
                  <a:extLst>
                    <a:ext uri="{FF2B5EF4-FFF2-40B4-BE49-F238E27FC236}">
                      <a16:creationId xmlns:a16="http://schemas.microsoft.com/office/drawing/2014/main" id="{6F30C04C-4165-1F61-B415-CA791EB53ED2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22" name="Elipse 121">
                    <a:extLst>
                      <a:ext uri="{FF2B5EF4-FFF2-40B4-BE49-F238E27FC236}">
                        <a16:creationId xmlns:a16="http://schemas.microsoft.com/office/drawing/2014/main" id="{4FDEACBC-BFD5-1019-6F1F-201EF5927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23" name="Rectángulo 122">
                    <a:extLst>
                      <a:ext uri="{FF2B5EF4-FFF2-40B4-BE49-F238E27FC236}">
                        <a16:creationId xmlns:a16="http://schemas.microsoft.com/office/drawing/2014/main" id="{040AF8A8-52A2-1D52-471C-F6B5B9A6CD2F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24" name="Elipse 123">
                    <a:extLst>
                      <a:ext uri="{FF2B5EF4-FFF2-40B4-BE49-F238E27FC236}">
                        <a16:creationId xmlns:a16="http://schemas.microsoft.com/office/drawing/2014/main" id="{969D92C3-EF05-D4F6-BC9D-F9C9A97975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14" name="Grupo 113">
                  <a:extLst>
                    <a:ext uri="{FF2B5EF4-FFF2-40B4-BE49-F238E27FC236}">
                      <a16:creationId xmlns:a16="http://schemas.microsoft.com/office/drawing/2014/main" id="{2E78E2E3-FAFE-0C8F-5C0D-BFACE55757C2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19" name="Elipse 118">
                    <a:extLst>
                      <a:ext uri="{FF2B5EF4-FFF2-40B4-BE49-F238E27FC236}">
                        <a16:creationId xmlns:a16="http://schemas.microsoft.com/office/drawing/2014/main" id="{00FF145F-3647-4675-B77B-DA1E8077ED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20" name="Rectángulo 119">
                    <a:extLst>
                      <a:ext uri="{FF2B5EF4-FFF2-40B4-BE49-F238E27FC236}">
                        <a16:creationId xmlns:a16="http://schemas.microsoft.com/office/drawing/2014/main" id="{70C15576-DCA5-AA0B-C72E-86BCA3AE6AF4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21" name="Elipse 120">
                    <a:extLst>
                      <a:ext uri="{FF2B5EF4-FFF2-40B4-BE49-F238E27FC236}">
                        <a16:creationId xmlns:a16="http://schemas.microsoft.com/office/drawing/2014/main" id="{064E7737-EAF0-0E9A-18CE-C71C07B3B0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15" name="Grupo 114">
                  <a:extLst>
                    <a:ext uri="{FF2B5EF4-FFF2-40B4-BE49-F238E27FC236}">
                      <a16:creationId xmlns:a16="http://schemas.microsoft.com/office/drawing/2014/main" id="{A072E8D5-53A1-B08D-C063-8F6EFD0B7BDE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16" name="Elipse 115">
                    <a:extLst>
                      <a:ext uri="{FF2B5EF4-FFF2-40B4-BE49-F238E27FC236}">
                        <a16:creationId xmlns:a16="http://schemas.microsoft.com/office/drawing/2014/main" id="{D7F88F7F-4A57-59AB-4815-14EA48540D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7" name="Rectángulo 116">
                    <a:extLst>
                      <a:ext uri="{FF2B5EF4-FFF2-40B4-BE49-F238E27FC236}">
                        <a16:creationId xmlns:a16="http://schemas.microsoft.com/office/drawing/2014/main" id="{C3D6B729-1774-B6F7-8F27-2D253F320864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8" name="Elipse 117">
                    <a:extLst>
                      <a:ext uri="{FF2B5EF4-FFF2-40B4-BE49-F238E27FC236}">
                        <a16:creationId xmlns:a16="http://schemas.microsoft.com/office/drawing/2014/main" id="{18A80EFB-1E93-DF9E-8D27-887AAE80F7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104" name="Imagen 103">
                <a:extLst>
                  <a:ext uri="{FF2B5EF4-FFF2-40B4-BE49-F238E27FC236}">
                    <a16:creationId xmlns:a16="http://schemas.microsoft.com/office/drawing/2014/main" id="{AAAE821C-4AE9-9E87-8EAE-32D74F4D7F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7350DB96-E230-F506-C1E2-9778FB979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022562">
              <a:off x="1429007" y="1795770"/>
              <a:ext cx="411990" cy="80303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250872A9-6FCB-8A87-6006-A2A47A61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02214">
              <a:off x="2137733" y="1801853"/>
              <a:ext cx="411990" cy="80303"/>
            </a:xfrm>
            <a:prstGeom prst="rect">
              <a:avLst/>
            </a:prstGeom>
          </p:spPr>
        </p:pic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9D4B7C07-4C04-D54B-ACA0-6DFB5C63CD9B}"/>
              </a:ext>
            </a:extLst>
          </p:cNvPr>
          <p:cNvGrpSpPr/>
          <p:nvPr/>
        </p:nvGrpSpPr>
        <p:grpSpPr>
          <a:xfrm>
            <a:off x="4045517" y="205764"/>
            <a:ext cx="5115994" cy="3815256"/>
            <a:chOff x="4045517" y="205764"/>
            <a:chExt cx="5115994" cy="3815256"/>
          </a:xfrm>
        </p:grpSpPr>
        <p:pic>
          <p:nvPicPr>
            <p:cNvPr id="1026" name="Picture 2" descr="icono roto vaso. embalaje símbolo elementos. íconos en glifo estilo. bueno  para huellas dactilares, carteles, logo, producto embalaje, firmar,  expedición, etc. 22976448 Vector en Vecteezy">
              <a:extLst>
                <a:ext uri="{FF2B5EF4-FFF2-40B4-BE49-F238E27FC236}">
                  <a16:creationId xmlns:a16="http://schemas.microsoft.com/office/drawing/2014/main" id="{C3F922F7-05B2-D629-A720-AA51C3641A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7653" y1="13163" x2="50000" y2="26633"/>
                          <a14:foregroundMark x1="50000" y1="26633" x2="55408" y2="31429"/>
                          <a14:foregroundMark x1="55408" y1="31429" x2="53776" y2="391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534832" y="2223711"/>
              <a:ext cx="1626679" cy="1626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0" name="Grupo 209">
              <a:extLst>
                <a:ext uri="{FF2B5EF4-FFF2-40B4-BE49-F238E27FC236}">
                  <a16:creationId xmlns:a16="http://schemas.microsoft.com/office/drawing/2014/main" id="{7F0A7F84-8548-2A88-D714-00755A2F8F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87826" y="338592"/>
              <a:ext cx="1000732" cy="1035963"/>
              <a:chOff x="8327744" y="1289186"/>
              <a:chExt cx="1000732" cy="1035963"/>
            </a:xfrm>
          </p:grpSpPr>
          <p:pic>
            <p:nvPicPr>
              <p:cNvPr id="200" name="Imagen 199">
                <a:extLst>
                  <a:ext uri="{FF2B5EF4-FFF2-40B4-BE49-F238E27FC236}">
                    <a16:creationId xmlns:a16="http://schemas.microsoft.com/office/drawing/2014/main" id="{B96392FF-AB82-832F-983A-B2B7F4B7C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5400000">
                <a:off x="8464534" y="1425976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202" name="Imagen 201">
                <a:extLst>
                  <a:ext uri="{FF2B5EF4-FFF2-40B4-BE49-F238E27FC236}">
                    <a16:creationId xmlns:a16="http://schemas.microsoft.com/office/drawing/2014/main" id="{7F8F9575-FE80-EE8A-4601-3C6825C7A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7744" y="1561940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203" name="Imagen 202">
                <a:extLst>
                  <a:ext uri="{FF2B5EF4-FFF2-40B4-BE49-F238E27FC236}">
                    <a16:creationId xmlns:a16="http://schemas.microsoft.com/office/drawing/2014/main" id="{ACA99427-FDAA-CCB7-77D3-ADBBAFE35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893159" y="1868892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204" name="Imagen 203">
                <a:extLst>
                  <a:ext uri="{FF2B5EF4-FFF2-40B4-BE49-F238E27FC236}">
                    <a16:creationId xmlns:a16="http://schemas.microsoft.com/office/drawing/2014/main" id="{DC3A560B-78CA-43A4-7433-B4AF5679C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8756369" y="2014382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205" name="Imagen 204">
                <a:extLst>
                  <a:ext uri="{FF2B5EF4-FFF2-40B4-BE49-F238E27FC236}">
                    <a16:creationId xmlns:a16="http://schemas.microsoft.com/office/drawing/2014/main" id="{08EFA623-B682-1038-BDC1-A40A0E98E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345362" y="1868560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206" name="Imagen 205">
                <a:extLst>
                  <a:ext uri="{FF2B5EF4-FFF2-40B4-BE49-F238E27FC236}">
                    <a16:creationId xmlns:a16="http://schemas.microsoft.com/office/drawing/2014/main" id="{5B6FC6DA-13EC-3780-993D-42FA057D2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8476894" y="2026622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207" name="Imagen 206">
                <a:extLst>
                  <a:ext uri="{FF2B5EF4-FFF2-40B4-BE49-F238E27FC236}">
                    <a16:creationId xmlns:a16="http://schemas.microsoft.com/office/drawing/2014/main" id="{B67687D0-1655-BC96-A404-9CF9DE47C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893158" y="1561939"/>
                <a:ext cx="435317" cy="161737"/>
              </a:xfrm>
              <a:prstGeom prst="rect">
                <a:avLst/>
              </a:prstGeom>
            </p:spPr>
          </p:pic>
          <p:pic>
            <p:nvPicPr>
              <p:cNvPr id="208" name="Imagen 207">
                <a:extLst>
                  <a:ext uri="{FF2B5EF4-FFF2-40B4-BE49-F238E27FC236}">
                    <a16:creationId xmlns:a16="http://schemas.microsoft.com/office/drawing/2014/main" id="{68D0042E-CC26-A537-32D7-2892BD4CD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8756369" y="1425976"/>
                <a:ext cx="435317" cy="161737"/>
              </a:xfrm>
              <a:prstGeom prst="rect">
                <a:avLst/>
              </a:prstGeom>
            </p:spPr>
          </p:pic>
        </p:grpSp>
        <p:grpSp>
          <p:nvGrpSpPr>
            <p:cNvPr id="212" name="Grupo 211">
              <a:extLst>
                <a:ext uri="{FF2B5EF4-FFF2-40B4-BE49-F238E27FC236}">
                  <a16:creationId xmlns:a16="http://schemas.microsoft.com/office/drawing/2014/main" id="{29E08656-D652-5EBF-796F-1C9867B9764E}"/>
                </a:ext>
              </a:extLst>
            </p:cNvPr>
            <p:cNvGrpSpPr/>
            <p:nvPr/>
          </p:nvGrpSpPr>
          <p:grpSpPr>
            <a:xfrm rot="16200000">
              <a:off x="3877682" y="373599"/>
              <a:ext cx="3815256" cy="3479585"/>
              <a:chOff x="1170323" y="713139"/>
              <a:chExt cx="3815256" cy="3479585"/>
            </a:xfrm>
          </p:grpSpPr>
          <p:grpSp>
            <p:nvGrpSpPr>
              <p:cNvPr id="215" name="Grupo 214">
                <a:extLst>
                  <a:ext uri="{FF2B5EF4-FFF2-40B4-BE49-F238E27FC236}">
                    <a16:creationId xmlns:a16="http://schemas.microsoft.com/office/drawing/2014/main" id="{17CE01B7-74E1-961B-D877-022E306B8BDD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1170323" y="713139"/>
                <a:chExt cx="3815256" cy="3479585"/>
              </a:xfrm>
            </p:grpSpPr>
            <p:grpSp>
              <p:nvGrpSpPr>
                <p:cNvPr id="217" name="Grupo 216">
                  <a:extLst>
                    <a:ext uri="{FF2B5EF4-FFF2-40B4-BE49-F238E27FC236}">
                      <a16:creationId xmlns:a16="http://schemas.microsoft.com/office/drawing/2014/main" id="{9E9348EB-D824-449F-AF43-6D4AB9864516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236" name="Imagen 235">
                    <a:extLst>
                      <a:ext uri="{FF2B5EF4-FFF2-40B4-BE49-F238E27FC236}">
                        <a16:creationId xmlns:a16="http://schemas.microsoft.com/office/drawing/2014/main" id="{150292A8-A124-DB97-D999-6F542C216B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237" name="Imagen 236">
                    <a:extLst>
                      <a:ext uri="{FF2B5EF4-FFF2-40B4-BE49-F238E27FC236}">
                        <a16:creationId xmlns:a16="http://schemas.microsoft.com/office/drawing/2014/main" id="{29138A61-965F-1A58-FD69-265E071A41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238" name="Imagen 237">
                    <a:extLst>
                      <a:ext uri="{FF2B5EF4-FFF2-40B4-BE49-F238E27FC236}">
                        <a16:creationId xmlns:a16="http://schemas.microsoft.com/office/drawing/2014/main" id="{635BC37C-BA73-304C-0F6D-EACCB2DEDA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sp>
              <p:nvSpPr>
                <p:cNvPr id="218" name="Conector 20">
                  <a:extLst>
                    <a:ext uri="{FF2B5EF4-FFF2-40B4-BE49-F238E27FC236}">
                      <a16:creationId xmlns:a16="http://schemas.microsoft.com/office/drawing/2014/main" id="{F3AE8DDB-1F89-4AA7-0ABE-B885CEC3E8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1767" y="1980262"/>
                  <a:ext cx="360000" cy="360000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219" name="Imagen 218">
                  <a:extLst>
                    <a:ext uri="{FF2B5EF4-FFF2-40B4-BE49-F238E27FC236}">
                      <a16:creationId xmlns:a16="http://schemas.microsoft.com/office/drawing/2014/main" id="{8F20C1BA-BED7-0CE7-DF32-6CA0D07F02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sp>
              <p:nvSpPr>
                <p:cNvPr id="220" name="Conector 33">
                  <a:extLst>
                    <a:ext uri="{FF2B5EF4-FFF2-40B4-BE49-F238E27FC236}">
                      <a16:creationId xmlns:a16="http://schemas.microsoft.com/office/drawing/2014/main" id="{C893BACB-1F51-211B-FE8B-DED66F8C51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2314" y="2548490"/>
                  <a:ext cx="360000" cy="358905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pic>
              <p:nvPicPr>
                <p:cNvPr id="221" name="Imagen 220">
                  <a:extLst>
                    <a:ext uri="{FF2B5EF4-FFF2-40B4-BE49-F238E27FC236}">
                      <a16:creationId xmlns:a16="http://schemas.microsoft.com/office/drawing/2014/main" id="{C59B9945-51E5-1711-8505-B17A06238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22" name="Imagen 221">
                  <a:extLst>
                    <a:ext uri="{FF2B5EF4-FFF2-40B4-BE49-F238E27FC236}">
                      <a16:creationId xmlns:a16="http://schemas.microsoft.com/office/drawing/2014/main" id="{E30A01F4-FA6E-97C1-DD22-E56A59FDDD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23" name="Imagen 222">
                  <a:extLst>
                    <a:ext uri="{FF2B5EF4-FFF2-40B4-BE49-F238E27FC236}">
                      <a16:creationId xmlns:a16="http://schemas.microsoft.com/office/drawing/2014/main" id="{975C33F4-35DA-83F6-422B-670C23550B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224" name="Grupo 223">
                  <a:extLst>
                    <a:ext uri="{FF2B5EF4-FFF2-40B4-BE49-F238E27FC236}">
                      <a16:creationId xmlns:a16="http://schemas.microsoft.com/office/drawing/2014/main" id="{A93243F8-AD6F-F5B0-C9EE-F386D8625048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33" name="Elipse 232">
                    <a:extLst>
                      <a:ext uri="{FF2B5EF4-FFF2-40B4-BE49-F238E27FC236}">
                        <a16:creationId xmlns:a16="http://schemas.microsoft.com/office/drawing/2014/main" id="{BF4FFB2F-7F9C-06E4-548B-785A0227F7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34" name="Rectángulo 233">
                    <a:extLst>
                      <a:ext uri="{FF2B5EF4-FFF2-40B4-BE49-F238E27FC236}">
                        <a16:creationId xmlns:a16="http://schemas.microsoft.com/office/drawing/2014/main" id="{617246BF-8A69-6268-1AFF-B0DDC63E9026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35" name="Elipse 234">
                    <a:extLst>
                      <a:ext uri="{FF2B5EF4-FFF2-40B4-BE49-F238E27FC236}">
                        <a16:creationId xmlns:a16="http://schemas.microsoft.com/office/drawing/2014/main" id="{221CB7DF-1FC8-A344-AC18-644433DCC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25" name="Grupo 224">
                  <a:extLst>
                    <a:ext uri="{FF2B5EF4-FFF2-40B4-BE49-F238E27FC236}">
                      <a16:creationId xmlns:a16="http://schemas.microsoft.com/office/drawing/2014/main" id="{F54AA65D-5002-870B-9A7E-A019CA5A67B6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30" name="Elipse 229">
                    <a:extLst>
                      <a:ext uri="{FF2B5EF4-FFF2-40B4-BE49-F238E27FC236}">
                        <a16:creationId xmlns:a16="http://schemas.microsoft.com/office/drawing/2014/main" id="{D89EE79B-7BB2-4606-31D6-B6A2A6E84F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31" name="Rectángulo 230">
                    <a:extLst>
                      <a:ext uri="{FF2B5EF4-FFF2-40B4-BE49-F238E27FC236}">
                        <a16:creationId xmlns:a16="http://schemas.microsoft.com/office/drawing/2014/main" id="{BCB77D88-CDAF-F05E-5B1F-555ED2264BEF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32" name="Elipse 231">
                    <a:extLst>
                      <a:ext uri="{FF2B5EF4-FFF2-40B4-BE49-F238E27FC236}">
                        <a16:creationId xmlns:a16="http://schemas.microsoft.com/office/drawing/2014/main" id="{7740BC5D-557C-322F-9047-470F646467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26" name="Grupo 225">
                  <a:extLst>
                    <a:ext uri="{FF2B5EF4-FFF2-40B4-BE49-F238E27FC236}">
                      <a16:creationId xmlns:a16="http://schemas.microsoft.com/office/drawing/2014/main" id="{E2752805-A3B5-9141-74B1-F978291C9E1A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27" name="Elipse 226">
                    <a:extLst>
                      <a:ext uri="{FF2B5EF4-FFF2-40B4-BE49-F238E27FC236}">
                        <a16:creationId xmlns:a16="http://schemas.microsoft.com/office/drawing/2014/main" id="{0BD36FAE-1EF1-F202-FB5E-681382448B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28" name="Rectángulo 227">
                    <a:extLst>
                      <a:ext uri="{FF2B5EF4-FFF2-40B4-BE49-F238E27FC236}">
                        <a16:creationId xmlns:a16="http://schemas.microsoft.com/office/drawing/2014/main" id="{1202F2AD-71E6-4CCF-3F44-65C9E0767399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29" name="Elipse 228">
                    <a:extLst>
                      <a:ext uri="{FF2B5EF4-FFF2-40B4-BE49-F238E27FC236}">
                        <a16:creationId xmlns:a16="http://schemas.microsoft.com/office/drawing/2014/main" id="{F8DBBB5C-C005-A6BC-15EC-E7DDD10A70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216" name="Imagen 215">
                <a:extLst>
                  <a:ext uri="{FF2B5EF4-FFF2-40B4-BE49-F238E27FC236}">
                    <a16:creationId xmlns:a16="http://schemas.microsoft.com/office/drawing/2014/main" id="{8297D064-356D-720C-96B2-4A4F83C03D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pic>
          <p:nvPicPr>
            <p:cNvPr id="239" name="Imagen 238">
              <a:extLst>
                <a:ext uri="{FF2B5EF4-FFF2-40B4-BE49-F238E27FC236}">
                  <a16:creationId xmlns:a16="http://schemas.microsoft.com/office/drawing/2014/main" id="{A20090FD-32DD-43B2-3C43-961235D1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31952">
              <a:off x="5813293" y="1845390"/>
              <a:ext cx="411990" cy="80303"/>
            </a:xfrm>
            <a:prstGeom prst="rect">
              <a:avLst/>
            </a:prstGeom>
          </p:spPr>
        </p:pic>
        <p:pic>
          <p:nvPicPr>
            <p:cNvPr id="240" name="Imagen 239">
              <a:extLst>
                <a:ext uri="{FF2B5EF4-FFF2-40B4-BE49-F238E27FC236}">
                  <a16:creationId xmlns:a16="http://schemas.microsoft.com/office/drawing/2014/main" id="{5D84C359-2B86-F9CB-1015-571B6949A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51626">
              <a:off x="5338804" y="1844289"/>
              <a:ext cx="411990" cy="80303"/>
            </a:xfrm>
            <a:prstGeom prst="rect">
              <a:avLst/>
            </a:prstGeom>
          </p:spPr>
        </p:pic>
      </p:grpSp>
      <p:grpSp>
        <p:nvGrpSpPr>
          <p:cNvPr id="1040" name="Grupo 1039">
            <a:extLst>
              <a:ext uri="{FF2B5EF4-FFF2-40B4-BE49-F238E27FC236}">
                <a16:creationId xmlns:a16="http://schemas.microsoft.com/office/drawing/2014/main" id="{A4EF689B-57EE-E280-8A2E-ABAFD0B04835}"/>
              </a:ext>
            </a:extLst>
          </p:cNvPr>
          <p:cNvGrpSpPr>
            <a:grpSpLocks noChangeAspect="1"/>
          </p:cNvGrpSpPr>
          <p:nvPr/>
        </p:nvGrpSpPr>
        <p:grpSpPr>
          <a:xfrm>
            <a:off x="478672" y="3649147"/>
            <a:ext cx="3486477" cy="3042948"/>
            <a:chOff x="6828048" y="1285800"/>
            <a:chExt cx="4371354" cy="3815256"/>
          </a:xfrm>
        </p:grpSpPr>
        <p:grpSp>
          <p:nvGrpSpPr>
            <p:cNvPr id="242" name="Grupo 241">
              <a:extLst>
                <a:ext uri="{FF2B5EF4-FFF2-40B4-BE49-F238E27FC236}">
                  <a16:creationId xmlns:a16="http://schemas.microsoft.com/office/drawing/2014/main" id="{074FBC0C-C762-7A6A-3DFE-F2058C0F9885}"/>
                </a:ext>
              </a:extLst>
            </p:cNvPr>
            <p:cNvGrpSpPr/>
            <p:nvPr/>
          </p:nvGrpSpPr>
          <p:grpSpPr>
            <a:xfrm rot="16200000">
              <a:off x="6660213" y="1453635"/>
              <a:ext cx="3815256" cy="3479585"/>
              <a:chOff x="1170323" y="713139"/>
              <a:chExt cx="3815256" cy="3479585"/>
            </a:xfrm>
          </p:grpSpPr>
          <p:grpSp>
            <p:nvGrpSpPr>
              <p:cNvPr id="243" name="Grupo 242">
                <a:extLst>
                  <a:ext uri="{FF2B5EF4-FFF2-40B4-BE49-F238E27FC236}">
                    <a16:creationId xmlns:a16="http://schemas.microsoft.com/office/drawing/2014/main" id="{BECBA0BB-D95A-5F4E-6AC0-E8DABB9C46C4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1170323" y="713139"/>
                <a:chExt cx="3815256" cy="3479585"/>
              </a:xfrm>
            </p:grpSpPr>
            <p:grpSp>
              <p:nvGrpSpPr>
                <p:cNvPr id="245" name="Grupo 244">
                  <a:extLst>
                    <a:ext uri="{FF2B5EF4-FFF2-40B4-BE49-F238E27FC236}">
                      <a16:creationId xmlns:a16="http://schemas.microsoft.com/office/drawing/2014/main" id="{867C4038-2FB3-8353-3763-5A880940F75C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1033" name="Imagen 1032">
                    <a:extLst>
                      <a:ext uri="{FF2B5EF4-FFF2-40B4-BE49-F238E27FC236}">
                        <a16:creationId xmlns:a16="http://schemas.microsoft.com/office/drawing/2014/main" id="{0D179A2D-05DB-1B97-DA2A-D6E2D7AF98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034" name="Imagen 1033">
                    <a:extLst>
                      <a:ext uri="{FF2B5EF4-FFF2-40B4-BE49-F238E27FC236}">
                        <a16:creationId xmlns:a16="http://schemas.microsoft.com/office/drawing/2014/main" id="{2822F381-1C50-788B-B162-D67037E626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1035" name="Imagen 1034">
                    <a:extLst>
                      <a:ext uri="{FF2B5EF4-FFF2-40B4-BE49-F238E27FC236}">
                        <a16:creationId xmlns:a16="http://schemas.microsoft.com/office/drawing/2014/main" id="{D45C0BB2-5D8D-BA6F-6382-8AE0790118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sp>
              <p:nvSpPr>
                <p:cNvPr id="247" name="Conector 20">
                  <a:extLst>
                    <a:ext uri="{FF2B5EF4-FFF2-40B4-BE49-F238E27FC236}">
                      <a16:creationId xmlns:a16="http://schemas.microsoft.com/office/drawing/2014/main" id="{C5C34038-4D10-C187-6D21-BE1590B1E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1767" y="1980262"/>
                  <a:ext cx="360000" cy="360000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248" name="Imagen 247">
                  <a:extLst>
                    <a:ext uri="{FF2B5EF4-FFF2-40B4-BE49-F238E27FC236}">
                      <a16:creationId xmlns:a16="http://schemas.microsoft.com/office/drawing/2014/main" id="{4297173E-5991-FE7A-0802-9F82F05116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49" name="Imagen 248">
                  <a:extLst>
                    <a:ext uri="{FF2B5EF4-FFF2-40B4-BE49-F238E27FC236}">
                      <a16:creationId xmlns:a16="http://schemas.microsoft.com/office/drawing/2014/main" id="{E9B4E337-F99C-8B76-AD0B-982D0CD13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0" name="Imagen 249">
                  <a:extLst>
                    <a:ext uri="{FF2B5EF4-FFF2-40B4-BE49-F238E27FC236}">
                      <a16:creationId xmlns:a16="http://schemas.microsoft.com/office/drawing/2014/main" id="{2756EAFB-1C61-1E80-CB2B-754CF847C4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1" name="Imagen 250">
                  <a:extLst>
                    <a:ext uri="{FF2B5EF4-FFF2-40B4-BE49-F238E27FC236}">
                      <a16:creationId xmlns:a16="http://schemas.microsoft.com/office/drawing/2014/main" id="{9DFDC205-AF4B-50CD-85BE-75B5A570F8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252" name="Grupo 251">
                  <a:extLst>
                    <a:ext uri="{FF2B5EF4-FFF2-40B4-BE49-F238E27FC236}">
                      <a16:creationId xmlns:a16="http://schemas.microsoft.com/office/drawing/2014/main" id="{60636ACE-DCF5-BA9C-CB7E-225FF79E62A1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030" name="Elipse 1029">
                    <a:extLst>
                      <a:ext uri="{FF2B5EF4-FFF2-40B4-BE49-F238E27FC236}">
                        <a16:creationId xmlns:a16="http://schemas.microsoft.com/office/drawing/2014/main" id="{B6A6ED23-2D34-52C4-94C8-92E2D27358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31" name="Rectángulo 1030">
                    <a:extLst>
                      <a:ext uri="{FF2B5EF4-FFF2-40B4-BE49-F238E27FC236}">
                        <a16:creationId xmlns:a16="http://schemas.microsoft.com/office/drawing/2014/main" id="{1E6821C1-3671-0E36-2EC0-44A1E1459385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32" name="Elipse 1031">
                    <a:extLst>
                      <a:ext uri="{FF2B5EF4-FFF2-40B4-BE49-F238E27FC236}">
                        <a16:creationId xmlns:a16="http://schemas.microsoft.com/office/drawing/2014/main" id="{D872F827-2C32-5FF8-7582-1014EDE77E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3" name="Grupo 252">
                  <a:extLst>
                    <a:ext uri="{FF2B5EF4-FFF2-40B4-BE49-F238E27FC236}">
                      <a16:creationId xmlns:a16="http://schemas.microsoft.com/office/drawing/2014/main" id="{5C9262CC-95B3-6C8E-841A-B7DBCF7B28A5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027" name="Elipse 1026">
                    <a:extLst>
                      <a:ext uri="{FF2B5EF4-FFF2-40B4-BE49-F238E27FC236}">
                        <a16:creationId xmlns:a16="http://schemas.microsoft.com/office/drawing/2014/main" id="{7B13CBE3-C575-CB40-7B4C-D9D700EF55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28" name="Rectángulo 1027">
                    <a:extLst>
                      <a:ext uri="{FF2B5EF4-FFF2-40B4-BE49-F238E27FC236}">
                        <a16:creationId xmlns:a16="http://schemas.microsoft.com/office/drawing/2014/main" id="{6A0435DE-2182-EE33-45D5-358C839A4230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29" name="Elipse 1028">
                    <a:extLst>
                      <a:ext uri="{FF2B5EF4-FFF2-40B4-BE49-F238E27FC236}">
                        <a16:creationId xmlns:a16="http://schemas.microsoft.com/office/drawing/2014/main" id="{55C022EB-7646-5381-AAE2-1CC55FF8CC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4" name="Grupo 253">
                  <a:extLst>
                    <a:ext uri="{FF2B5EF4-FFF2-40B4-BE49-F238E27FC236}">
                      <a16:creationId xmlns:a16="http://schemas.microsoft.com/office/drawing/2014/main" id="{9781075C-CF3C-67D7-52DA-024381899A56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55" name="Elipse 254">
                    <a:extLst>
                      <a:ext uri="{FF2B5EF4-FFF2-40B4-BE49-F238E27FC236}">
                        <a16:creationId xmlns:a16="http://schemas.microsoft.com/office/drawing/2014/main" id="{1C114D5E-5BE5-3B01-88C7-5D38D54C35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24" name="Rectángulo 1023">
                    <a:extLst>
                      <a:ext uri="{FF2B5EF4-FFF2-40B4-BE49-F238E27FC236}">
                        <a16:creationId xmlns:a16="http://schemas.microsoft.com/office/drawing/2014/main" id="{D7F505C6-2323-938B-59F3-E349FACD8FFB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25" name="Elipse 1024">
                    <a:extLst>
                      <a:ext uri="{FF2B5EF4-FFF2-40B4-BE49-F238E27FC236}">
                        <a16:creationId xmlns:a16="http://schemas.microsoft.com/office/drawing/2014/main" id="{EF01F24C-7DA2-F109-3B33-BBBE75CBC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244" name="Imagen 243">
                <a:extLst>
                  <a:ext uri="{FF2B5EF4-FFF2-40B4-BE49-F238E27FC236}">
                    <a16:creationId xmlns:a16="http://schemas.microsoft.com/office/drawing/2014/main" id="{2FFC0AE5-57EA-F387-266E-B0B083DDD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sp>
          <p:nvSpPr>
            <p:cNvPr id="1036" name="Rectángulo 1035">
              <a:extLst>
                <a:ext uri="{FF2B5EF4-FFF2-40B4-BE49-F238E27FC236}">
                  <a16:creationId xmlns:a16="http://schemas.microsoft.com/office/drawing/2014/main" id="{E81AB3A6-0799-6D2B-2FFC-B61407F82662}"/>
                </a:ext>
              </a:extLst>
            </p:cNvPr>
            <p:cNvSpPr/>
            <p:nvPr/>
          </p:nvSpPr>
          <p:spPr>
            <a:xfrm rot="19650323">
              <a:off x="8678981" y="2992593"/>
              <a:ext cx="236875" cy="55955"/>
            </a:xfrm>
            <a:prstGeom prst="rect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7" name="Rectángulo 1036">
              <a:extLst>
                <a:ext uri="{FF2B5EF4-FFF2-40B4-BE49-F238E27FC236}">
                  <a16:creationId xmlns:a16="http://schemas.microsoft.com/office/drawing/2014/main" id="{58CE3D81-575E-6B7A-ED87-21E6EF186BC5}"/>
                </a:ext>
              </a:extLst>
            </p:cNvPr>
            <p:cNvSpPr/>
            <p:nvPr/>
          </p:nvSpPr>
          <p:spPr>
            <a:xfrm rot="12995928">
              <a:off x="8673931" y="3125772"/>
              <a:ext cx="236875" cy="55955"/>
            </a:xfrm>
            <a:prstGeom prst="rect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38" name="Imagen 1037" descr="Icono">
              <a:extLst>
                <a:ext uri="{FF2B5EF4-FFF2-40B4-BE49-F238E27FC236}">
                  <a16:creationId xmlns:a16="http://schemas.microsoft.com/office/drawing/2014/main" id="{86BC8090-B8DE-95C6-F393-6AA1E7B52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12" b="96346" l="2444" r="97889">
                          <a14:foregroundMark x1="16889" y1="3322" x2="19333" y2="22702"/>
                          <a14:foregroundMark x1="19333" y1="22702" x2="36556" y2="64120"/>
                          <a14:foregroundMark x1="36556" y1="64120" x2="59111" y2="77076"/>
                          <a14:foregroundMark x1="59111" y1="77076" x2="83000" y2="81838"/>
                          <a14:foregroundMark x1="83000" y1="81838" x2="64778" y2="84939"/>
                          <a14:foregroundMark x1="64778" y1="84939" x2="42889" y2="70653"/>
                          <a14:foregroundMark x1="42889" y1="70653" x2="22556" y2="46069"/>
                          <a14:foregroundMark x1="22556" y1="46069" x2="15556" y2="19823"/>
                          <a14:foregroundMark x1="15556" y1="19823" x2="18222" y2="11960"/>
                          <a14:foregroundMark x1="20444" y1="15282" x2="12222" y2="28239"/>
                          <a14:foregroundMark x1="12222" y1="28239" x2="15111" y2="45515"/>
                          <a14:foregroundMark x1="15111" y1="45515" x2="26000" y2="58915"/>
                          <a14:foregroundMark x1="13778" y1="6977" x2="8444" y2="16501"/>
                          <a14:foregroundMark x1="8444" y1="16501" x2="5667" y2="28571"/>
                          <a14:foregroundMark x1="5667" y1="28571" x2="6000" y2="30233"/>
                          <a14:foregroundMark x1="24111" y1="11628" x2="30444" y2="19491"/>
                          <a14:foregroundMark x1="7333" y1="14396" x2="4889" y2="21484"/>
                          <a14:foregroundMark x1="4889" y1="21484" x2="12111" y2="43854"/>
                          <a14:foregroundMark x1="12111" y1="43854" x2="29222" y2="67442"/>
                          <a14:foregroundMark x1="29222" y1="67442" x2="71444" y2="88926"/>
                          <a14:foregroundMark x1="71444" y1="88926" x2="79556" y2="88040"/>
                          <a14:foregroundMark x1="79556" y1="88040" x2="80889" y2="87486"/>
                          <a14:foregroundMark x1="77889" y1="70543" x2="92111" y2="85714"/>
                          <a14:foregroundMark x1="92111" y1="85714" x2="93444" y2="88372"/>
                          <a14:foregroundMark x1="97889" y1="85050" x2="85333" y2="96567"/>
                          <a14:foregroundMark x1="85333" y1="96567" x2="75556" y2="98117"/>
                          <a14:foregroundMark x1="75556" y1="98117" x2="67000" y2="96456"/>
                          <a14:foregroundMark x1="67000" y1="96456" x2="61444" y2="91694"/>
                          <a14:foregroundMark x1="97889" y1="83610" x2="84333" y2="84164"/>
                          <a14:foregroundMark x1="1556" y1="20598" x2="2444" y2="29679"/>
                          <a14:foregroundMark x1="2444" y1="29679" x2="5667" y2="2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34689" y="2292816"/>
              <a:ext cx="2161112" cy="2168315"/>
            </a:xfrm>
            <a:prstGeom prst="rect">
              <a:avLst/>
            </a:prstGeom>
          </p:spPr>
        </p:pic>
        <p:pic>
          <p:nvPicPr>
            <p:cNvPr id="1039" name="Imagen 1038" descr="Icono">
              <a:extLst>
                <a:ext uri="{FF2B5EF4-FFF2-40B4-BE49-F238E27FC236}">
                  <a16:creationId xmlns:a16="http://schemas.microsoft.com/office/drawing/2014/main" id="{3804B972-0384-2EED-C705-DA2EE3C4F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12" b="96346" l="2444" r="97889">
                          <a14:foregroundMark x1="16889" y1="3322" x2="19333" y2="22702"/>
                          <a14:foregroundMark x1="19333" y1="22702" x2="36556" y2="64120"/>
                          <a14:foregroundMark x1="36556" y1="64120" x2="59111" y2="77076"/>
                          <a14:foregroundMark x1="59111" y1="77076" x2="83000" y2="81838"/>
                          <a14:foregroundMark x1="83000" y1="81838" x2="64778" y2="84939"/>
                          <a14:foregroundMark x1="64778" y1="84939" x2="42889" y2="70653"/>
                          <a14:foregroundMark x1="42889" y1="70653" x2="22556" y2="46069"/>
                          <a14:foregroundMark x1="22556" y1="46069" x2="15556" y2="19823"/>
                          <a14:foregroundMark x1="15556" y1="19823" x2="18222" y2="11960"/>
                          <a14:foregroundMark x1="20444" y1="15282" x2="12222" y2="28239"/>
                          <a14:foregroundMark x1="12222" y1="28239" x2="15111" y2="45515"/>
                          <a14:foregroundMark x1="15111" y1="45515" x2="26000" y2="58915"/>
                          <a14:foregroundMark x1="13778" y1="6977" x2="8444" y2="16501"/>
                          <a14:foregroundMark x1="8444" y1="16501" x2="5667" y2="28571"/>
                          <a14:foregroundMark x1="5667" y1="28571" x2="6000" y2="30233"/>
                          <a14:foregroundMark x1="24111" y1="11628" x2="30444" y2="19491"/>
                          <a14:foregroundMark x1="7333" y1="14396" x2="4889" y2="21484"/>
                          <a14:foregroundMark x1="4889" y1="21484" x2="12111" y2="43854"/>
                          <a14:foregroundMark x1="12111" y1="43854" x2="29222" y2="67442"/>
                          <a14:foregroundMark x1="29222" y1="67442" x2="71444" y2="88926"/>
                          <a14:foregroundMark x1="71444" y1="88926" x2="79556" y2="88040"/>
                          <a14:foregroundMark x1="79556" y1="88040" x2="80889" y2="87486"/>
                          <a14:foregroundMark x1="77889" y1="70543" x2="92111" y2="85714"/>
                          <a14:foregroundMark x1="92111" y1="85714" x2="93444" y2="88372"/>
                          <a14:foregroundMark x1="97889" y1="85050" x2="85333" y2="96567"/>
                          <a14:foregroundMark x1="85333" y1="96567" x2="75556" y2="98117"/>
                          <a14:foregroundMark x1="75556" y1="98117" x2="67000" y2="96456"/>
                          <a14:foregroundMark x1="67000" y1="96456" x2="61444" y2="91694"/>
                          <a14:foregroundMark x1="97889" y1="83610" x2="84333" y2="84164"/>
                          <a14:foregroundMark x1="1556" y1="20598" x2="2444" y2="29679"/>
                          <a14:foregroundMark x1="2444" y1="29679" x2="5667" y2="2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151"/>
            <a:stretch/>
          </p:blipFill>
          <p:spPr>
            <a:xfrm rot="16200000">
              <a:off x="8596329" y="2750740"/>
              <a:ext cx="2161112" cy="1232662"/>
            </a:xfrm>
            <a:prstGeom prst="rect">
              <a:avLst/>
            </a:prstGeom>
          </p:spPr>
        </p:pic>
      </p:grpSp>
      <p:grpSp>
        <p:nvGrpSpPr>
          <p:cNvPr id="1074" name="Grupo 1073">
            <a:extLst>
              <a:ext uri="{FF2B5EF4-FFF2-40B4-BE49-F238E27FC236}">
                <a16:creationId xmlns:a16="http://schemas.microsoft.com/office/drawing/2014/main" id="{50C16F23-D7AD-82D3-55DC-430126217669}"/>
              </a:ext>
            </a:extLst>
          </p:cNvPr>
          <p:cNvGrpSpPr/>
          <p:nvPr/>
        </p:nvGrpSpPr>
        <p:grpSpPr>
          <a:xfrm>
            <a:off x="4561209" y="4035984"/>
            <a:ext cx="4539186" cy="3128976"/>
            <a:chOff x="4561209" y="4035984"/>
            <a:chExt cx="4539186" cy="3128976"/>
          </a:xfrm>
        </p:grpSpPr>
        <p:grpSp>
          <p:nvGrpSpPr>
            <p:cNvPr id="1042" name="Grupo 1041">
              <a:extLst>
                <a:ext uri="{FF2B5EF4-FFF2-40B4-BE49-F238E27FC236}">
                  <a16:creationId xmlns:a16="http://schemas.microsoft.com/office/drawing/2014/main" id="{33337290-CC69-344D-2DD6-ECB594CDEA52}"/>
                </a:ext>
              </a:extLst>
            </p:cNvPr>
            <p:cNvGrpSpPr/>
            <p:nvPr/>
          </p:nvGrpSpPr>
          <p:grpSpPr>
            <a:xfrm rot="16200000">
              <a:off x="4423564" y="4173629"/>
              <a:ext cx="3128976" cy="2853685"/>
              <a:chOff x="1170323" y="713139"/>
              <a:chExt cx="3815256" cy="3479585"/>
            </a:xfrm>
          </p:grpSpPr>
          <p:grpSp>
            <p:nvGrpSpPr>
              <p:cNvPr id="1045" name="Grupo 1044">
                <a:extLst>
                  <a:ext uri="{FF2B5EF4-FFF2-40B4-BE49-F238E27FC236}">
                    <a16:creationId xmlns:a16="http://schemas.microsoft.com/office/drawing/2014/main" id="{FCDBA882-933D-0CB2-D81A-C8B23055402C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1170323" y="713139"/>
                <a:chExt cx="3815256" cy="3479585"/>
              </a:xfrm>
            </p:grpSpPr>
            <p:grpSp>
              <p:nvGrpSpPr>
                <p:cNvPr id="1047" name="Grupo 1046">
                  <a:extLst>
                    <a:ext uri="{FF2B5EF4-FFF2-40B4-BE49-F238E27FC236}">
                      <a16:creationId xmlns:a16="http://schemas.microsoft.com/office/drawing/2014/main" id="{399B6664-ABB9-7FAB-F1F6-0A3624F17219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1066" name="Imagen 1065">
                    <a:extLst>
                      <a:ext uri="{FF2B5EF4-FFF2-40B4-BE49-F238E27FC236}">
                        <a16:creationId xmlns:a16="http://schemas.microsoft.com/office/drawing/2014/main" id="{9ED79D33-499F-90CF-775A-B6E271B296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067" name="Imagen 1066">
                    <a:extLst>
                      <a:ext uri="{FF2B5EF4-FFF2-40B4-BE49-F238E27FC236}">
                        <a16:creationId xmlns:a16="http://schemas.microsoft.com/office/drawing/2014/main" id="{1441A94A-999C-5832-48AB-026751406D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1068" name="Imagen 1067">
                    <a:extLst>
                      <a:ext uri="{FF2B5EF4-FFF2-40B4-BE49-F238E27FC236}">
                        <a16:creationId xmlns:a16="http://schemas.microsoft.com/office/drawing/2014/main" id="{4C9FAFBC-C264-748C-B086-1285EA47C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1049" name="Imagen 1048">
                  <a:extLst>
                    <a:ext uri="{FF2B5EF4-FFF2-40B4-BE49-F238E27FC236}">
                      <a16:creationId xmlns:a16="http://schemas.microsoft.com/office/drawing/2014/main" id="{47639ED4-6ECC-6E43-9ECD-6FE95F0D0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051" name="Imagen 1050">
                  <a:extLst>
                    <a:ext uri="{FF2B5EF4-FFF2-40B4-BE49-F238E27FC236}">
                      <a16:creationId xmlns:a16="http://schemas.microsoft.com/office/drawing/2014/main" id="{9C7061CF-1B9C-CF00-69D1-113456531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052" name="Imagen 1051">
                  <a:extLst>
                    <a:ext uri="{FF2B5EF4-FFF2-40B4-BE49-F238E27FC236}">
                      <a16:creationId xmlns:a16="http://schemas.microsoft.com/office/drawing/2014/main" id="{D996B229-79A5-E134-99E5-FAA589E618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1053" name="Imagen 1052">
                  <a:extLst>
                    <a:ext uri="{FF2B5EF4-FFF2-40B4-BE49-F238E27FC236}">
                      <a16:creationId xmlns:a16="http://schemas.microsoft.com/office/drawing/2014/main" id="{C667B7CC-95CF-3FFF-9E83-80EA75969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1054" name="Grupo 1053">
                  <a:extLst>
                    <a:ext uri="{FF2B5EF4-FFF2-40B4-BE49-F238E27FC236}">
                      <a16:creationId xmlns:a16="http://schemas.microsoft.com/office/drawing/2014/main" id="{83161D36-734C-7D69-B2A5-0676940F9E40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063" name="Elipse 1062">
                    <a:extLst>
                      <a:ext uri="{FF2B5EF4-FFF2-40B4-BE49-F238E27FC236}">
                        <a16:creationId xmlns:a16="http://schemas.microsoft.com/office/drawing/2014/main" id="{5ACBD510-BCF2-A3B8-8EC7-6E2C5648F3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64" name="Rectángulo 1063">
                    <a:extLst>
                      <a:ext uri="{FF2B5EF4-FFF2-40B4-BE49-F238E27FC236}">
                        <a16:creationId xmlns:a16="http://schemas.microsoft.com/office/drawing/2014/main" id="{13AAC772-3B99-C73E-A971-04289F6A7453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65" name="Elipse 1064">
                    <a:extLst>
                      <a:ext uri="{FF2B5EF4-FFF2-40B4-BE49-F238E27FC236}">
                        <a16:creationId xmlns:a16="http://schemas.microsoft.com/office/drawing/2014/main" id="{F03EF752-4A2B-F286-0B95-EABBA66F70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055" name="Grupo 1054">
                  <a:extLst>
                    <a:ext uri="{FF2B5EF4-FFF2-40B4-BE49-F238E27FC236}">
                      <a16:creationId xmlns:a16="http://schemas.microsoft.com/office/drawing/2014/main" id="{2C827B8F-59F7-1F6B-9D8C-1E7742B43297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060" name="Elipse 1059">
                    <a:extLst>
                      <a:ext uri="{FF2B5EF4-FFF2-40B4-BE49-F238E27FC236}">
                        <a16:creationId xmlns:a16="http://schemas.microsoft.com/office/drawing/2014/main" id="{F18FE61F-DAC7-9894-7B91-23FA0BC1B4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61" name="Rectángulo 1060">
                    <a:extLst>
                      <a:ext uri="{FF2B5EF4-FFF2-40B4-BE49-F238E27FC236}">
                        <a16:creationId xmlns:a16="http://schemas.microsoft.com/office/drawing/2014/main" id="{9FBAF2D1-1E02-F2CC-1D37-2C697EEE0B2E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62" name="Elipse 1061">
                    <a:extLst>
                      <a:ext uri="{FF2B5EF4-FFF2-40B4-BE49-F238E27FC236}">
                        <a16:creationId xmlns:a16="http://schemas.microsoft.com/office/drawing/2014/main" id="{35148A1C-9EDF-5157-F52F-32274C57AD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056" name="Grupo 1055">
                  <a:extLst>
                    <a:ext uri="{FF2B5EF4-FFF2-40B4-BE49-F238E27FC236}">
                      <a16:creationId xmlns:a16="http://schemas.microsoft.com/office/drawing/2014/main" id="{CA12F810-24B0-4033-676D-1AEB369F22A9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1057" name="Elipse 1056">
                    <a:extLst>
                      <a:ext uri="{FF2B5EF4-FFF2-40B4-BE49-F238E27FC236}">
                        <a16:creationId xmlns:a16="http://schemas.microsoft.com/office/drawing/2014/main" id="{4780EA95-A1FC-EAA6-9747-2E608C7720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58" name="Rectángulo 1057">
                    <a:extLst>
                      <a:ext uri="{FF2B5EF4-FFF2-40B4-BE49-F238E27FC236}">
                        <a16:creationId xmlns:a16="http://schemas.microsoft.com/office/drawing/2014/main" id="{46BBD88B-BE4B-9492-9C7B-282252DBBC29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059" name="Elipse 1058">
                    <a:extLst>
                      <a:ext uri="{FF2B5EF4-FFF2-40B4-BE49-F238E27FC236}">
                        <a16:creationId xmlns:a16="http://schemas.microsoft.com/office/drawing/2014/main" id="{E1CD3FE7-0BC0-D80C-2E17-E1121740D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1046" name="Imagen 1045">
                <a:extLst>
                  <a:ext uri="{FF2B5EF4-FFF2-40B4-BE49-F238E27FC236}">
                    <a16:creationId xmlns:a16="http://schemas.microsoft.com/office/drawing/2014/main" id="{DA23C7AE-724E-A2E0-8F07-420A9376A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1071" name="Grupo 1070">
              <a:extLst>
                <a:ext uri="{FF2B5EF4-FFF2-40B4-BE49-F238E27FC236}">
                  <a16:creationId xmlns:a16="http://schemas.microsoft.com/office/drawing/2014/main" id="{8A1A4F51-D6FE-6D4E-C4F2-BEB1DC617F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73716" y="5154861"/>
              <a:ext cx="1626679" cy="1626679"/>
              <a:chOff x="7347181" y="4545225"/>
              <a:chExt cx="2323676" cy="2323676"/>
            </a:xfrm>
          </p:grpSpPr>
          <p:pic>
            <p:nvPicPr>
              <p:cNvPr id="1069" name="Picture 4" descr="Nuevo producto - Iconos gratis de márketing">
                <a:extLst>
                  <a:ext uri="{FF2B5EF4-FFF2-40B4-BE49-F238E27FC236}">
                    <a16:creationId xmlns:a16="http://schemas.microsoft.com/office/drawing/2014/main" id="{A53EA8C7-4B31-B0DC-AF5A-909D793AA06B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2539" b="96875" l="1563" r="96094">
                            <a14:foregroundMark x1="63477" y1="6055" x2="46875" y2="74414"/>
                            <a14:foregroundMark x1="46875" y1="74414" x2="50391" y2="97070"/>
                            <a14:foregroundMark x1="50391" y1="97070" x2="60938" y2="70508"/>
                            <a14:foregroundMark x1="75058" y1="61422" x2="86133" y2="54297"/>
                            <a14:foregroundMark x1="69294" y1="65131" x2="73586" y2="62370"/>
                            <a14:foregroundMark x1="60938" y1="70508" x2="63717" y2="68720"/>
                            <a14:foregroundMark x1="86133" y1="54297" x2="66602" y2="24023"/>
                            <a14:foregroundMark x1="66602" y1="24023" x2="42773" y2="24414"/>
                            <a14:foregroundMark x1="42773" y1="24414" x2="27539" y2="66797"/>
                            <a14:foregroundMark x1="27539" y1="66797" x2="41602" y2="14453"/>
                            <a14:foregroundMark x1="41602" y1="14453" x2="58984" y2="38281"/>
                            <a14:foregroundMark x1="58984" y1="38281" x2="56836" y2="42383"/>
                            <a14:foregroundMark x1="94336" y1="47852" x2="84766" y2="56055"/>
                            <a14:foregroundMark x1="96484" y1="50000" x2="87695" y2="63672"/>
                            <a14:foregroundMark x1="54883" y1="2734" x2="29688" y2="18555"/>
                            <a14:foregroundMark x1="29688" y1="18555" x2="27734" y2="58984"/>
                            <a14:foregroundMark x1="27734" y1="58984" x2="19531" y2="81836"/>
                            <a14:foregroundMark x1="19531" y1="81836" x2="27539" y2="91016"/>
                            <a14:foregroundMark x1="7617" y1="43164" x2="1563" y2="58008"/>
                            <a14:foregroundMark x1="60938" y1="89648" x2="62305" y2="94141"/>
                            <a14:foregroundMark x1="87500" y1="63477" x2="91797" y2="63281"/>
                            <a14:backgroundMark x1="78906" y1="64258" x2="78906" y2="64258"/>
                            <a14:backgroundMark x1="80273" y1="66016" x2="80273" y2="66016"/>
                            <a14:backgroundMark x1="76758" y1="65430" x2="93945" y2="81445"/>
                            <a14:backgroundMark x1="93945" y1="81445" x2="71875" y2="89453"/>
                            <a14:backgroundMark x1="71875" y1="89453" x2="91992" y2="75000"/>
                            <a14:backgroundMark x1="91992" y1="75000" x2="89844" y2="88867"/>
                            <a14:backgroundMark x1="77344" y1="64844" x2="64453" y2="86133"/>
                            <a14:backgroundMark x1="64453" y1="86133" x2="76563" y2="91406"/>
                            <a14:backgroundMark x1="72656" y1="67773" x2="66211" y2="81445"/>
                            <a14:backgroundMark x1="77539" y1="65430" x2="61719" y2="84570"/>
                            <a14:backgroundMark x1="61719" y1="84570" x2="66602" y2="88281"/>
                            <a14:backgroundMark x1="63086" y1="84180" x2="75195" y2="64453"/>
                            <a14:backgroundMark x1="75195" y1="64453" x2="78906" y2="66016"/>
                            <a14:backgroundMark x1="69922" y1="68164" x2="63672" y2="77734"/>
                            <a14:backgroundMark x1="69141" y1="67578" x2="63477" y2="75391"/>
                            <a14:backgroundMark x1="67188" y1="69531" x2="63672" y2="74609"/>
                            <a14:backgroundMark x1="67969" y1="70508" x2="63086" y2="78125"/>
                            <a14:backgroundMark x1="66602" y1="73828" x2="65234" y2="82031"/>
                            <a14:backgroundMark x1="72070" y1="66797" x2="64453" y2="77930"/>
                            <a14:backgroundMark x1="63086" y1="77148" x2="65039" y2="82227"/>
                            <a14:backgroundMark x1="62305" y1="79883" x2="69336" y2="82227"/>
                            <a14:backgroundMark x1="60938" y1="77930" x2="70313" y2="81250"/>
                            <a14:backgroundMark x1="70703" y1="66406" x2="64258" y2="72266"/>
                            <a14:backgroundMark x1="83789" y1="64063" x2="74805" y2="64258"/>
                            <a14:backgroundMark x1="63086" y1="77148" x2="63086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7181" y="4545225"/>
                <a:ext cx="2323676" cy="2323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4" descr="Nuevo producto - Iconos gratis de márketing">
                <a:extLst>
                  <a:ext uri="{FF2B5EF4-FFF2-40B4-BE49-F238E27FC236}">
                    <a16:creationId xmlns:a16="http://schemas.microsoft.com/office/drawing/2014/main" id="{64BC847C-442C-3B97-9162-91D860D62D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9" t="59645" r="53557" b="2475"/>
              <a:stretch/>
            </p:blipFill>
            <p:spPr bwMode="auto">
              <a:xfrm flipH="1">
                <a:off x="8590485" y="5933352"/>
                <a:ext cx="1015062" cy="880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72" name="Arco de bloque 1071">
              <a:extLst>
                <a:ext uri="{FF2B5EF4-FFF2-40B4-BE49-F238E27FC236}">
                  <a16:creationId xmlns:a16="http://schemas.microsoft.com/office/drawing/2014/main" id="{2B6D7A37-DF04-74BA-62B0-CB3126B640DA}"/>
                </a:ext>
              </a:extLst>
            </p:cNvPr>
            <p:cNvSpPr/>
            <p:nvPr/>
          </p:nvSpPr>
          <p:spPr>
            <a:xfrm>
              <a:off x="5593848" y="5390887"/>
              <a:ext cx="330053" cy="335583"/>
            </a:xfrm>
            <a:prstGeom prst="blockArc">
              <a:avLst>
                <a:gd name="adj1" fmla="val 10800000"/>
                <a:gd name="adj2" fmla="val 120875"/>
                <a:gd name="adj3" fmla="val 201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073" name="Arco de bloque 1072">
              <a:extLst>
                <a:ext uri="{FF2B5EF4-FFF2-40B4-BE49-F238E27FC236}">
                  <a16:creationId xmlns:a16="http://schemas.microsoft.com/office/drawing/2014/main" id="{2B2BEF96-631D-8380-6CB0-DF64A3517591}"/>
                </a:ext>
              </a:extLst>
            </p:cNvPr>
            <p:cNvSpPr/>
            <p:nvPr/>
          </p:nvSpPr>
          <p:spPr>
            <a:xfrm>
              <a:off x="6046615" y="5402886"/>
              <a:ext cx="330053" cy="335583"/>
            </a:xfrm>
            <a:prstGeom prst="blockArc">
              <a:avLst>
                <a:gd name="adj1" fmla="val 10800000"/>
                <a:gd name="adj2" fmla="val 120875"/>
                <a:gd name="adj3" fmla="val 201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76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1E529715-95BA-4CD7-48AF-A9295D4DEBCD}"/>
              </a:ext>
            </a:extLst>
          </p:cNvPr>
          <p:cNvGrpSpPr/>
          <p:nvPr/>
        </p:nvGrpSpPr>
        <p:grpSpPr>
          <a:xfrm>
            <a:off x="226790" y="106775"/>
            <a:ext cx="7383332" cy="3322226"/>
            <a:chOff x="226790" y="106775"/>
            <a:chExt cx="7383332" cy="3322226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8049ACA0-5DBF-AFE0-4D51-12BB7FF21137}"/>
                </a:ext>
              </a:extLst>
            </p:cNvPr>
            <p:cNvGrpSpPr/>
            <p:nvPr/>
          </p:nvGrpSpPr>
          <p:grpSpPr>
            <a:xfrm rot="16200000">
              <a:off x="4209217" y="28095"/>
              <a:ext cx="3322226" cy="3479585"/>
              <a:chOff x="1663353" y="713139"/>
              <a:chExt cx="3322226" cy="3479585"/>
            </a:xfrm>
          </p:grpSpPr>
          <p:grpSp>
            <p:nvGrpSpPr>
              <p:cNvPr id="105" name="Grupo 104">
                <a:extLst>
                  <a:ext uri="{FF2B5EF4-FFF2-40B4-BE49-F238E27FC236}">
                    <a16:creationId xmlns:a16="http://schemas.microsoft.com/office/drawing/2014/main" id="{376C39F0-77DF-CB02-4D5F-30792B2C89D4}"/>
                  </a:ext>
                </a:extLst>
              </p:cNvPr>
              <p:cNvGrpSpPr/>
              <p:nvPr/>
            </p:nvGrpSpPr>
            <p:grpSpPr>
              <a:xfrm>
                <a:off x="1663353" y="713139"/>
                <a:ext cx="3322226" cy="3479585"/>
                <a:chOff x="4434409" y="1265345"/>
                <a:chExt cx="3322226" cy="3479585"/>
              </a:xfrm>
            </p:grpSpPr>
            <p:pic>
              <p:nvPicPr>
                <p:cNvPr id="125" name="Imagen 124">
                  <a:extLst>
                    <a:ext uri="{FF2B5EF4-FFF2-40B4-BE49-F238E27FC236}">
                      <a16:creationId xmlns:a16="http://schemas.microsoft.com/office/drawing/2014/main" id="{F5F7B612-F15D-A74C-EB9E-90999B00BF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5772" t="43752" r="25786" b="30880"/>
                <a:stretch/>
              </p:blipFill>
              <p:spPr>
                <a:xfrm>
                  <a:off x="4434409" y="3005138"/>
                  <a:ext cx="3322225" cy="1739792"/>
                </a:xfrm>
                <a:prstGeom prst="rect">
                  <a:avLst/>
                </a:prstGeom>
              </p:spPr>
            </p:pic>
            <p:pic>
              <p:nvPicPr>
                <p:cNvPr id="126" name="Imagen 125">
                  <a:extLst>
                    <a:ext uri="{FF2B5EF4-FFF2-40B4-BE49-F238E27FC236}">
                      <a16:creationId xmlns:a16="http://schemas.microsoft.com/office/drawing/2014/main" id="{617089B0-393B-6A46-5A41-BB59DA574E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5772" t="43752" r="25786" b="30880"/>
                <a:stretch/>
              </p:blipFill>
              <p:spPr>
                <a:xfrm flipV="1">
                  <a:off x="4434410" y="1265345"/>
                  <a:ext cx="3322225" cy="1739793"/>
                </a:xfrm>
                <a:prstGeom prst="rect">
                  <a:avLst/>
                </a:prstGeom>
              </p:spPr>
            </p:pic>
            <p:pic>
              <p:nvPicPr>
                <p:cNvPr id="127" name="Imagen 126">
                  <a:extLst>
                    <a:ext uri="{FF2B5EF4-FFF2-40B4-BE49-F238E27FC236}">
                      <a16:creationId xmlns:a16="http://schemas.microsoft.com/office/drawing/2014/main" id="{6758FCBF-136D-6627-AAF6-D7D081F53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04" name="Imagen 103">
                <a:extLst>
                  <a:ext uri="{FF2B5EF4-FFF2-40B4-BE49-F238E27FC236}">
                    <a16:creationId xmlns:a16="http://schemas.microsoft.com/office/drawing/2014/main" id="{AAAE821C-4AE9-9E87-8EAE-32D74F4D7F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1074" name="Grupo 1073">
              <a:extLst>
                <a:ext uri="{FF2B5EF4-FFF2-40B4-BE49-F238E27FC236}">
                  <a16:creationId xmlns:a16="http://schemas.microsoft.com/office/drawing/2014/main" id="{50C16F23-D7AD-82D3-55DC-430126217669}"/>
                </a:ext>
              </a:extLst>
            </p:cNvPr>
            <p:cNvGrpSpPr/>
            <p:nvPr/>
          </p:nvGrpSpPr>
          <p:grpSpPr>
            <a:xfrm>
              <a:off x="226790" y="106775"/>
              <a:ext cx="3479588" cy="3322225"/>
              <a:chOff x="4561209" y="4035984"/>
              <a:chExt cx="2853684" cy="2746298"/>
            </a:xfrm>
          </p:grpSpPr>
          <p:grpSp>
            <p:nvGrpSpPr>
              <p:cNvPr id="1042" name="Grupo 1041">
                <a:extLst>
                  <a:ext uri="{FF2B5EF4-FFF2-40B4-BE49-F238E27FC236}">
                    <a16:creationId xmlns:a16="http://schemas.microsoft.com/office/drawing/2014/main" id="{33337290-CC69-344D-2DD6-ECB594CDEA52}"/>
                  </a:ext>
                </a:extLst>
              </p:cNvPr>
              <p:cNvGrpSpPr/>
              <p:nvPr/>
            </p:nvGrpSpPr>
            <p:grpSpPr>
              <a:xfrm rot="16200000">
                <a:off x="4614902" y="3982291"/>
                <a:ext cx="2746298" cy="2853684"/>
                <a:chOff x="1636934" y="713139"/>
                <a:chExt cx="3348645" cy="3479585"/>
              </a:xfrm>
            </p:grpSpPr>
            <p:grpSp>
              <p:nvGrpSpPr>
                <p:cNvPr id="1047" name="Grupo 1046">
                  <a:extLst>
                    <a:ext uri="{FF2B5EF4-FFF2-40B4-BE49-F238E27FC236}">
                      <a16:creationId xmlns:a16="http://schemas.microsoft.com/office/drawing/2014/main" id="{399B6664-ABB9-7FAB-F1F6-0A3624F17219}"/>
                    </a:ext>
                  </a:extLst>
                </p:cNvPr>
                <p:cNvGrpSpPr/>
                <p:nvPr/>
              </p:nvGrpSpPr>
              <p:grpSpPr>
                <a:xfrm>
                  <a:off x="1636934" y="713139"/>
                  <a:ext cx="3348645" cy="3479585"/>
                  <a:chOff x="4407990" y="1265345"/>
                  <a:chExt cx="3348645" cy="3479585"/>
                </a:xfrm>
              </p:grpSpPr>
              <p:pic>
                <p:nvPicPr>
                  <p:cNvPr id="1066" name="Imagen 1065">
                    <a:extLst>
                      <a:ext uri="{FF2B5EF4-FFF2-40B4-BE49-F238E27FC236}">
                        <a16:creationId xmlns:a16="http://schemas.microsoft.com/office/drawing/2014/main" id="{9ED79D33-499F-90CF-775A-B6E271B296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6677" t="43752" r="25786" b="30880"/>
                  <a:stretch/>
                </p:blipFill>
                <p:spPr>
                  <a:xfrm>
                    <a:off x="4496508" y="3005138"/>
                    <a:ext cx="3260127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067" name="Imagen 1066">
                    <a:extLst>
                      <a:ext uri="{FF2B5EF4-FFF2-40B4-BE49-F238E27FC236}">
                        <a16:creationId xmlns:a16="http://schemas.microsoft.com/office/drawing/2014/main" id="{1441A94A-999C-5832-48AB-026751406D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5387" t="43752" r="25786" b="30880"/>
                  <a:stretch/>
                </p:blipFill>
                <p:spPr>
                  <a:xfrm flipV="1">
                    <a:off x="4407990" y="1265345"/>
                    <a:ext cx="3348645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1068" name="Imagen 1067">
                    <a:extLst>
                      <a:ext uri="{FF2B5EF4-FFF2-40B4-BE49-F238E27FC236}">
                        <a16:creationId xmlns:a16="http://schemas.microsoft.com/office/drawing/2014/main" id="{4C9FAFBC-C264-748C-B086-1285EA47C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1046" name="Imagen 1045">
                  <a:extLst>
                    <a:ext uri="{FF2B5EF4-FFF2-40B4-BE49-F238E27FC236}">
                      <a16:creationId xmlns:a16="http://schemas.microsoft.com/office/drawing/2014/main" id="{DA23C7AE-724E-A2E0-8F07-420A9376A8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784556" y="1904954"/>
                  <a:ext cx="412076" cy="1081536"/>
                </a:xfrm>
                <a:prstGeom prst="rect">
                  <a:avLst/>
                </a:prstGeom>
                <a:effectLst>
                  <a:softEdge rad="25400"/>
                </a:effectLst>
              </p:spPr>
            </p:pic>
          </p:grpSp>
          <p:sp>
            <p:nvSpPr>
              <p:cNvPr id="1072" name="Arco de bloque 1071">
                <a:extLst>
                  <a:ext uri="{FF2B5EF4-FFF2-40B4-BE49-F238E27FC236}">
                    <a16:creationId xmlns:a16="http://schemas.microsoft.com/office/drawing/2014/main" id="{2B6D7A37-DF04-74BA-62B0-CB3126B640DA}"/>
                  </a:ext>
                </a:extLst>
              </p:cNvPr>
              <p:cNvSpPr/>
              <p:nvPr/>
            </p:nvSpPr>
            <p:spPr>
              <a:xfrm>
                <a:off x="5991560" y="5350400"/>
                <a:ext cx="330053" cy="335583"/>
              </a:xfrm>
              <a:prstGeom prst="blockArc">
                <a:avLst>
                  <a:gd name="adj1" fmla="val 10800000"/>
                  <a:gd name="adj2" fmla="val 120875"/>
                  <a:gd name="adj3" fmla="val 2014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1073" name="Arco de bloque 1072">
                <a:extLst>
                  <a:ext uri="{FF2B5EF4-FFF2-40B4-BE49-F238E27FC236}">
                    <a16:creationId xmlns:a16="http://schemas.microsoft.com/office/drawing/2014/main" id="{2B2BEF96-631D-8380-6CB0-DF64A3517591}"/>
                  </a:ext>
                </a:extLst>
              </p:cNvPr>
              <p:cNvSpPr/>
              <p:nvPr/>
            </p:nvSpPr>
            <p:spPr>
              <a:xfrm>
                <a:off x="6444327" y="5362399"/>
                <a:ext cx="330053" cy="335583"/>
              </a:xfrm>
              <a:prstGeom prst="blockArc">
                <a:avLst>
                  <a:gd name="adj1" fmla="val 10800000"/>
                  <a:gd name="adj2" fmla="val 120875"/>
                  <a:gd name="adj3" fmla="val 2014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Arco de bloque 1">
              <a:extLst>
                <a:ext uri="{FF2B5EF4-FFF2-40B4-BE49-F238E27FC236}">
                  <a16:creationId xmlns:a16="http://schemas.microsoft.com/office/drawing/2014/main" id="{9896C501-EA0D-62EA-D0CC-0BB41CCF11EC}"/>
                </a:ext>
              </a:extLst>
            </p:cNvPr>
            <p:cNvSpPr/>
            <p:nvPr/>
          </p:nvSpPr>
          <p:spPr>
            <a:xfrm>
              <a:off x="4903788" y="1696838"/>
              <a:ext cx="402444" cy="405958"/>
            </a:xfrm>
            <a:prstGeom prst="blockArc">
              <a:avLst>
                <a:gd name="adj1" fmla="val 10800000"/>
                <a:gd name="adj2" fmla="val 120875"/>
                <a:gd name="adj3" fmla="val 201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3" name="Arco de bloque 2">
              <a:extLst>
                <a:ext uri="{FF2B5EF4-FFF2-40B4-BE49-F238E27FC236}">
                  <a16:creationId xmlns:a16="http://schemas.microsoft.com/office/drawing/2014/main" id="{EC65113E-79B8-F516-B1F3-010EEFEC782B}"/>
                </a:ext>
              </a:extLst>
            </p:cNvPr>
            <p:cNvSpPr/>
            <p:nvPr/>
          </p:nvSpPr>
          <p:spPr>
            <a:xfrm>
              <a:off x="5455861" y="1711353"/>
              <a:ext cx="402444" cy="405958"/>
            </a:xfrm>
            <a:prstGeom prst="blockArc">
              <a:avLst>
                <a:gd name="adj1" fmla="val 10800000"/>
                <a:gd name="adj2" fmla="val 120875"/>
                <a:gd name="adj3" fmla="val 201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ED07EAB4-8D83-6D35-2FE1-689C706D423E}"/>
                </a:ext>
              </a:extLst>
            </p:cNvPr>
            <p:cNvGrpSpPr/>
            <p:nvPr/>
          </p:nvGrpSpPr>
          <p:grpSpPr>
            <a:xfrm rot="16200000">
              <a:off x="5200932" y="1494669"/>
              <a:ext cx="273138" cy="1402726"/>
              <a:chOff x="2703765" y="1757581"/>
              <a:chExt cx="273138" cy="1402726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A897C4E3-661E-960F-6785-D314399BB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7F2248DD-AEDC-88AE-A029-E7BD2F1D0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330D60B9-4EA6-34AB-BE8F-18655B23D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EA952424-943C-8D7E-F1DE-A0A58ADBF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857FC042-F907-B08C-CFA1-9A228C4F3AB5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3E68FB72-8AED-DFD0-9AC2-67DB3A7046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C8C28F88-3D94-ED7A-3108-28687A13DFAA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43E0CA5E-89CC-8429-A298-D8496184B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F58924E7-04F8-B243-8A19-D37668030532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71A4F174-B7CD-9D09-BD59-43AA71851D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4545722E-2FED-DE50-D4A3-5DA07CD43ED7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928AF8FC-85B2-65F4-82FA-86A60B794B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564A156-EE06-1A6B-1A5D-37D0F23DD373}"/>
                  </a:ext>
                </a:extLst>
              </p:cNvPr>
              <p:cNvGrpSpPr/>
              <p:nvPr/>
            </p:nvGrpSpPr>
            <p:grpSpPr>
              <a:xfrm rot="19786902">
                <a:off x="2800419" y="2393249"/>
                <a:ext cx="169235" cy="85480"/>
                <a:chOff x="6358892" y="3565666"/>
                <a:chExt cx="1244902" cy="575999"/>
              </a:xfrm>
            </p:grpSpPr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15653D8B-A704-EDFB-8B42-44A0261B96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A473D32F-7A4C-0015-DB13-E1A1C35B64ED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9D0CC78F-28BD-8969-09A0-D9E77FC7AF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75C71BB7-784D-D818-2C6C-C4E6C04A01F4}"/>
                </a:ext>
              </a:extLst>
            </p:cNvPr>
            <p:cNvGrpSpPr/>
            <p:nvPr/>
          </p:nvGrpSpPr>
          <p:grpSpPr>
            <a:xfrm rot="16200000">
              <a:off x="2321930" y="1519324"/>
              <a:ext cx="273138" cy="1402726"/>
              <a:chOff x="2703765" y="1757581"/>
              <a:chExt cx="273138" cy="1402726"/>
            </a:xfrm>
          </p:grpSpPr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63F7A6BC-601F-E01F-5E1F-EB4918D67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id="{A4A901FD-BCC0-C4B4-21D8-83AF539D9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5F9D341B-62D2-7529-FC06-4A46C3049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20096932-9550-65A9-9500-2F9553D8C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82D33C5B-6D37-787E-ED4C-DE434346F4BB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4C14BC03-9E3E-4D6B-84E5-D76C63CE8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EE2B44EF-478C-7DD4-15D6-42BFA1609FCB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938BC746-75EC-4ACA-1374-36774C6DA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9D110AAD-9DBA-1F51-FA91-2A6648CEFD8F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243EAE05-7C57-DE22-1F6F-F8775394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C69190F3-464A-39F5-11EA-37442A57ED22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Elipse 33">
                  <a:extLst>
                    <a:ext uri="{FF2B5EF4-FFF2-40B4-BE49-F238E27FC236}">
                      <a16:creationId xmlns:a16="http://schemas.microsoft.com/office/drawing/2014/main" id="{FAA9153B-085A-CB7D-A55E-C8FD7C67C6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C1A39757-D0C5-C096-D077-AD47F74A3F6D}"/>
                  </a:ext>
                </a:extLst>
              </p:cNvPr>
              <p:cNvGrpSpPr/>
              <p:nvPr/>
            </p:nvGrpSpPr>
            <p:grpSpPr>
              <a:xfrm rot="19786902">
                <a:off x="2800419" y="2393249"/>
                <a:ext cx="169235" cy="85480"/>
                <a:chOff x="6358892" y="3565666"/>
                <a:chExt cx="1244902" cy="575999"/>
              </a:xfrm>
            </p:grpSpPr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A9A0B8EF-91BB-54EF-0AA8-0C1D5D2F05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4470E9DD-1E23-6753-5F73-8FDCF9D28868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56B6B5-9104-2B47-3CB1-0BB51AF593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A95A6E44-7ED9-A85E-1CC3-0AC703A0B15A}"/>
              </a:ext>
            </a:extLst>
          </p:cNvPr>
          <p:cNvGrpSpPr/>
          <p:nvPr/>
        </p:nvGrpSpPr>
        <p:grpSpPr>
          <a:xfrm>
            <a:off x="425620" y="3217867"/>
            <a:ext cx="4362113" cy="3649223"/>
            <a:chOff x="425620" y="3217867"/>
            <a:chExt cx="4362113" cy="3649223"/>
          </a:xfrm>
        </p:grpSpPr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ACF4FEC5-237A-7E56-30C5-42096EDFDA8D}"/>
                </a:ext>
              </a:extLst>
            </p:cNvPr>
            <p:cNvGrpSpPr/>
            <p:nvPr/>
          </p:nvGrpSpPr>
          <p:grpSpPr>
            <a:xfrm rot="16200000">
              <a:off x="504299" y="3466184"/>
              <a:ext cx="3322227" cy="3479585"/>
              <a:chOff x="1663352" y="713139"/>
              <a:chExt cx="3322227" cy="3479585"/>
            </a:xfrm>
          </p:grpSpPr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C3FFB04E-BBBF-784C-D8F2-C7A3FBD997F0}"/>
                  </a:ext>
                </a:extLst>
              </p:cNvPr>
              <p:cNvGrpSpPr/>
              <p:nvPr/>
            </p:nvGrpSpPr>
            <p:grpSpPr>
              <a:xfrm>
                <a:off x="1663352" y="713139"/>
                <a:ext cx="3322227" cy="3479585"/>
                <a:chOff x="1663352" y="713139"/>
                <a:chExt cx="3322227" cy="3479585"/>
              </a:xfrm>
            </p:grpSpPr>
            <p:grpSp>
              <p:nvGrpSpPr>
                <p:cNvPr id="73" name="Grupo 72">
                  <a:extLst>
                    <a:ext uri="{FF2B5EF4-FFF2-40B4-BE49-F238E27FC236}">
                      <a16:creationId xmlns:a16="http://schemas.microsoft.com/office/drawing/2014/main" id="{991FAC83-AECE-BF18-B67F-7AEA5B1B2921}"/>
                    </a:ext>
                  </a:extLst>
                </p:cNvPr>
                <p:cNvGrpSpPr/>
                <p:nvPr/>
              </p:nvGrpSpPr>
              <p:grpSpPr>
                <a:xfrm>
                  <a:off x="1663352" y="713139"/>
                  <a:ext cx="3322227" cy="3479585"/>
                  <a:chOff x="4434408" y="1265345"/>
                  <a:chExt cx="3322227" cy="3479585"/>
                </a:xfrm>
              </p:grpSpPr>
              <p:pic>
                <p:nvPicPr>
                  <p:cNvPr id="92" name="Imagen 91">
                    <a:extLst>
                      <a:ext uri="{FF2B5EF4-FFF2-40B4-BE49-F238E27FC236}">
                        <a16:creationId xmlns:a16="http://schemas.microsoft.com/office/drawing/2014/main" id="{4102AEE5-797B-31EF-F617-9692C264E5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5772" t="43752" r="25786" b="30880"/>
                  <a:stretch/>
                </p:blipFill>
                <p:spPr>
                  <a:xfrm>
                    <a:off x="4434408" y="3005138"/>
                    <a:ext cx="3322227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93" name="Imagen 92">
                    <a:extLst>
                      <a:ext uri="{FF2B5EF4-FFF2-40B4-BE49-F238E27FC236}">
                        <a16:creationId xmlns:a16="http://schemas.microsoft.com/office/drawing/2014/main" id="{A3D3933D-7B33-D20D-6D22-5A7441B872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5772" t="43752" r="25786" b="30880"/>
                  <a:stretch/>
                </p:blipFill>
                <p:spPr>
                  <a:xfrm flipV="1">
                    <a:off x="4434409" y="1265345"/>
                    <a:ext cx="3322225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94" name="Imagen 93">
                    <a:extLst>
                      <a:ext uri="{FF2B5EF4-FFF2-40B4-BE49-F238E27FC236}">
                        <a16:creationId xmlns:a16="http://schemas.microsoft.com/office/drawing/2014/main" id="{F0733E8C-E698-EFD5-100C-873FFE3933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sp>
              <p:nvSpPr>
                <p:cNvPr id="74" name="Conector 20">
                  <a:extLst>
                    <a:ext uri="{FF2B5EF4-FFF2-40B4-BE49-F238E27FC236}">
                      <a16:creationId xmlns:a16="http://schemas.microsoft.com/office/drawing/2014/main" id="{B9B0AC9F-D4DD-12B2-9705-297B96ACD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1767" y="1980262"/>
                  <a:ext cx="360000" cy="360000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75" name="Imagen 74">
                  <a:extLst>
                    <a:ext uri="{FF2B5EF4-FFF2-40B4-BE49-F238E27FC236}">
                      <a16:creationId xmlns:a16="http://schemas.microsoft.com/office/drawing/2014/main" id="{94CB42DD-3509-CB4D-06C2-B5008CC7B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sp>
              <p:nvSpPr>
                <p:cNvPr id="76" name="Conector 33">
                  <a:extLst>
                    <a:ext uri="{FF2B5EF4-FFF2-40B4-BE49-F238E27FC236}">
                      <a16:creationId xmlns:a16="http://schemas.microsoft.com/office/drawing/2014/main" id="{3B19E816-0007-7D28-3B43-D7688BE6B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2992314" y="2548490"/>
                  <a:ext cx="360000" cy="358905"/>
                </a:xfrm>
                <a:prstGeom prst="flowChartConnector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pic>
              <p:nvPicPr>
                <p:cNvPr id="77" name="Imagen 76">
                  <a:extLst>
                    <a:ext uri="{FF2B5EF4-FFF2-40B4-BE49-F238E27FC236}">
                      <a16:creationId xmlns:a16="http://schemas.microsoft.com/office/drawing/2014/main" id="{BC34F31C-3536-A10D-D745-2DA3B1C78D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78" name="Imagen 77">
                  <a:extLst>
                    <a:ext uri="{FF2B5EF4-FFF2-40B4-BE49-F238E27FC236}">
                      <a16:creationId xmlns:a16="http://schemas.microsoft.com/office/drawing/2014/main" id="{0F08967E-E107-30A9-3196-6CAC024033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79" name="Imagen 78">
                  <a:extLst>
                    <a:ext uri="{FF2B5EF4-FFF2-40B4-BE49-F238E27FC236}">
                      <a16:creationId xmlns:a16="http://schemas.microsoft.com/office/drawing/2014/main" id="{8636DCE3-B030-8A58-5B89-3716F32719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80" name="Grupo 79">
                  <a:extLst>
                    <a:ext uri="{FF2B5EF4-FFF2-40B4-BE49-F238E27FC236}">
                      <a16:creationId xmlns:a16="http://schemas.microsoft.com/office/drawing/2014/main" id="{5C299AF6-1897-52CD-FD4A-E93D1413E231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89" name="Elipse 88">
                    <a:extLst>
                      <a:ext uri="{FF2B5EF4-FFF2-40B4-BE49-F238E27FC236}">
                        <a16:creationId xmlns:a16="http://schemas.microsoft.com/office/drawing/2014/main" id="{428FB661-3035-ECD2-FCAD-BEE0799317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90" name="Rectángulo 89">
                    <a:extLst>
                      <a:ext uri="{FF2B5EF4-FFF2-40B4-BE49-F238E27FC236}">
                        <a16:creationId xmlns:a16="http://schemas.microsoft.com/office/drawing/2014/main" id="{8F0F4AD4-A0D0-6811-0BED-05408599E857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id="{25777673-7009-4D6B-110D-92659DED7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81" name="Grupo 80">
                  <a:extLst>
                    <a:ext uri="{FF2B5EF4-FFF2-40B4-BE49-F238E27FC236}">
                      <a16:creationId xmlns:a16="http://schemas.microsoft.com/office/drawing/2014/main" id="{9A597CA3-C370-60CD-0223-59F20878ECEA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86" name="Elipse 85">
                    <a:extLst>
                      <a:ext uri="{FF2B5EF4-FFF2-40B4-BE49-F238E27FC236}">
                        <a16:creationId xmlns:a16="http://schemas.microsoft.com/office/drawing/2014/main" id="{E97A06F6-5504-C4D4-E872-EF8912A4F5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87" name="Rectángulo 86">
                    <a:extLst>
                      <a:ext uri="{FF2B5EF4-FFF2-40B4-BE49-F238E27FC236}">
                        <a16:creationId xmlns:a16="http://schemas.microsoft.com/office/drawing/2014/main" id="{7AC776A8-00C4-C98D-10FC-9FBF20170E6A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88" name="Elipse 87">
                    <a:extLst>
                      <a:ext uri="{FF2B5EF4-FFF2-40B4-BE49-F238E27FC236}">
                        <a16:creationId xmlns:a16="http://schemas.microsoft.com/office/drawing/2014/main" id="{BE106C4C-4458-AB54-3811-DDE623907C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82" name="Grupo 81">
                  <a:extLst>
                    <a:ext uri="{FF2B5EF4-FFF2-40B4-BE49-F238E27FC236}">
                      <a16:creationId xmlns:a16="http://schemas.microsoft.com/office/drawing/2014/main" id="{E5C0FF9F-952A-93DD-69E5-9ECB086F3236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F5781311-6242-5002-67CB-3906EE7803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84" name="Rectángulo 83">
                    <a:extLst>
                      <a:ext uri="{FF2B5EF4-FFF2-40B4-BE49-F238E27FC236}">
                        <a16:creationId xmlns:a16="http://schemas.microsoft.com/office/drawing/2014/main" id="{AD0BDB05-7A56-2F6B-C832-F83E6DF772F0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85" name="Elipse 84">
                    <a:extLst>
                      <a:ext uri="{FF2B5EF4-FFF2-40B4-BE49-F238E27FC236}">
                        <a16:creationId xmlns:a16="http://schemas.microsoft.com/office/drawing/2014/main" id="{464BF57A-186E-8093-C217-6F3AFF88FF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72" name="Imagen 71">
                <a:extLst>
                  <a:ext uri="{FF2B5EF4-FFF2-40B4-BE49-F238E27FC236}">
                    <a16:creationId xmlns:a16="http://schemas.microsoft.com/office/drawing/2014/main" id="{FB582AD0-65EC-72AD-AF3C-B9D8449922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A6805267-D4E8-4871-7481-BC482D83A99A}"/>
                </a:ext>
              </a:extLst>
            </p:cNvPr>
            <p:cNvSpPr txBox="1"/>
            <p:nvPr/>
          </p:nvSpPr>
          <p:spPr>
            <a:xfrm>
              <a:off x="3873700" y="3217867"/>
              <a:ext cx="91403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0" b="1" dirty="0"/>
                <a:t>?</a:t>
              </a:r>
              <a:endParaRPr lang="es-CL" sz="1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079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MR miau miau</dc:creator>
  <cp:lastModifiedBy>MR miau miau</cp:lastModifiedBy>
  <cp:revision>1</cp:revision>
  <dcterms:created xsi:type="dcterms:W3CDTF">2024-04-10T15:18:46Z</dcterms:created>
  <dcterms:modified xsi:type="dcterms:W3CDTF">2024-04-10T17:24:54Z</dcterms:modified>
</cp:coreProperties>
</file>