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75"/>
  </p:normalViewPr>
  <p:slideViewPr>
    <p:cSldViewPr snapToGrid="0">
      <p:cViewPr varScale="1">
        <p:scale>
          <a:sx n="66" d="100"/>
          <a:sy n="66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109F8-27AF-D039-91D7-AF51BD4E3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2A36B0-10DD-23A6-D213-6E62C4681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DAACF4-2712-65E0-C168-5F326F5B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06-04-2024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BD8C23-9365-DD30-7D00-5C48FAD7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0F674F-284F-F6B7-1738-DB6E03E1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565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97920-79E6-7A34-D50B-D7F301B0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94D1DD-C5F5-14D2-DB76-392804B3F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5B3356-8660-FA93-8B6A-889E10D4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06-04-2024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87D6D6-A9F5-2994-07EA-89DC4B43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91F8D2-0C4E-2C51-9F92-6A460F04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041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182661-B8C6-1D19-F465-FF3DB7C2C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3A9EC7-70A9-B51F-35DF-220D5CB7D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0462B8-A9E2-6B30-D517-A5F55445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06-04-2024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7253AC-EFCF-9AB8-5661-4B9B9600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87A0A7-A3E9-12F9-C51C-6CD29263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746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FB51C-FA23-4791-E18F-0952C46A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17A16-337B-E878-2376-817121C43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98A4F7-7FE4-2906-05D9-45F2AE5D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06-04-2024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2CE311-A0A5-559B-E599-1F88F848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F78C3D-4301-0296-F4A2-2C1DDCA8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718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3EED0-615E-9C2B-EA93-A618CD7C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13A9CB-E6D5-C1CC-1FC3-C8F77D1C0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8CC3FD-B170-C3FB-34C5-E7F8E6E6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06-04-2024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138CEC-0B3E-CE44-8EA8-05AD9D61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AB03B8-D203-258C-F9EF-CF3598A9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977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3C67A-9591-4051-EC2C-FC98AAF6E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7B2721-D597-280E-81AD-EB0B31C8A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DC1B58-EEB8-1C1B-8F92-6F6C07927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0E4A82-956A-A65C-5B72-6B61E67D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06-04-2024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4DD37C-471B-1D3F-B28A-1F3471C9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8FB4E4-8B33-19FC-7F65-336C6DE4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999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B9597-5443-EC44-1636-CAD73195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7C9852-561D-7704-846D-7F113036B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C7C2A4-9074-6B31-FD13-6D2AB6EED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690BD9-A609-66A6-B670-C41559887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DA8F76-1B56-871D-923A-2B4EAD4C4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6ADF09-65CE-28F1-2842-D43A33DB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06-04-2024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92FBB7-0537-2951-2740-4D4A0624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8CC4FC-43FD-62C6-44E4-9EDCA66C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325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52116-CCA0-0464-06BB-6EEFF78C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279817B-8748-DFE5-2C39-44357D0C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06-04-2024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52BAC84-3783-4F89-B62C-66294D8E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17CB78-39E3-A01B-50A9-9B88350F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891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544080-FB90-F9D2-53C4-84D76258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06-04-2024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1052BD-E257-B3A1-072E-CD5A682F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C3F5DA-E696-B1F4-22FA-06E03377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10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648E7-6204-2799-DDDB-D3CB4FE5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1D693B-347A-B2CF-2B1C-CD4E45092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0C4C87-C52B-0103-198C-8A9CD4DCC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732923-1E0A-AC82-79DB-A52FBC4A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06-04-2024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F3B2FA-84CC-F96C-77FA-AC02C3C9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F6EB8B-5483-B69B-0A8A-AB2230E7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880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C636E-F3A4-083B-B527-70F5A08E9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9E40523-3F4C-7C0D-B9FE-76A3A82C4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853F82-2CE3-3527-D9D5-7460E0101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376F13-B099-0F1E-7C38-FC9FA42D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06-04-2024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0CC366-09EA-E564-E779-892585A2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8A4F4D-92FC-B3E7-8E20-A9326344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064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751F738-A1FB-2FB5-A951-D3220035E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6C3566-E3A0-5A51-7C70-8D09B6DD9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CFFD34-156D-C3DD-4603-D578DA69B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73C49-4556-ED49-9A01-11AC5ECB6D0B}" type="datetimeFigureOut">
              <a:rPr lang="es-CL" smtClean="0"/>
              <a:t>06-04-2024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001A14-F675-7190-E67F-F37D7F9AA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298F17-B23D-A26F-7382-9137CB771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495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7F0FC6E1-3A1C-DB21-3D13-A780D80A61EA}"/>
              </a:ext>
            </a:extLst>
          </p:cNvPr>
          <p:cNvGrpSpPr/>
          <p:nvPr/>
        </p:nvGrpSpPr>
        <p:grpSpPr>
          <a:xfrm>
            <a:off x="4198274" y="1646447"/>
            <a:ext cx="3815256" cy="3479585"/>
            <a:chOff x="1170323" y="713139"/>
            <a:chExt cx="3815256" cy="3479585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84CEA12E-C12E-0AB5-0F2A-06A7AB729DA7}"/>
                </a:ext>
              </a:extLst>
            </p:cNvPr>
            <p:cNvGrpSpPr/>
            <p:nvPr/>
          </p:nvGrpSpPr>
          <p:grpSpPr>
            <a:xfrm>
              <a:off x="1170323" y="713139"/>
              <a:ext cx="3815256" cy="3479585"/>
              <a:chOff x="3941379" y="1265345"/>
              <a:chExt cx="3815256" cy="3479585"/>
            </a:xfrm>
          </p:grpSpPr>
          <p:pic>
            <p:nvPicPr>
              <p:cNvPr id="36" name="Imagen 35">
                <a:extLst>
                  <a:ext uri="{FF2B5EF4-FFF2-40B4-BE49-F238E27FC236}">
                    <a16:creationId xmlns:a16="http://schemas.microsoft.com/office/drawing/2014/main" id="{1F3375FA-98F2-90BC-8A03-0C9A3AD795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backgroundMark x1="41895" y1="41406" x2="43555" y2="51074"/>
                            <a14:backgroundMark x1="67773" y1="22070" x2="67773" y2="22070"/>
                          </a14:backgroundRemoval>
                        </a14:imgEffect>
                      </a14:imgLayer>
                    </a14:imgProps>
                  </a:ext>
                </a:extLst>
              </a:blip>
              <a:srcRect l="18583" t="43752" r="25786" b="30880"/>
              <a:stretch/>
            </p:blipFill>
            <p:spPr>
              <a:xfrm>
                <a:off x="3941379" y="3005138"/>
                <a:ext cx="3815256" cy="1739792"/>
              </a:xfrm>
              <a:prstGeom prst="rect">
                <a:avLst/>
              </a:prstGeom>
            </p:spPr>
          </p:pic>
          <p:pic>
            <p:nvPicPr>
              <p:cNvPr id="37" name="Imagen 36">
                <a:extLst>
                  <a:ext uri="{FF2B5EF4-FFF2-40B4-BE49-F238E27FC236}">
                    <a16:creationId xmlns:a16="http://schemas.microsoft.com/office/drawing/2014/main" id="{141CD3B7-5BE6-7026-C38B-4DC2876EB4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1895" y1="41406" x2="43555" y2="51074"/>
                            <a14:backgroundMark x1="67773" y1="22070" x2="67773" y2="22070"/>
                          </a14:backgroundRemoval>
                        </a14:imgEffect>
                      </a14:imgLayer>
                    </a14:imgProps>
                  </a:ext>
                </a:extLst>
              </a:blip>
              <a:srcRect l="18583" t="43752" r="25786" b="30880"/>
              <a:stretch/>
            </p:blipFill>
            <p:spPr>
              <a:xfrm flipV="1">
                <a:off x="3941379" y="1265345"/>
                <a:ext cx="3815256" cy="1739793"/>
              </a:xfrm>
              <a:prstGeom prst="rect">
                <a:avLst/>
              </a:prstGeom>
            </p:spPr>
          </p:pic>
          <p:pic>
            <p:nvPicPr>
              <p:cNvPr id="40" name="Imagen 39">
                <a:extLst>
                  <a:ext uri="{FF2B5EF4-FFF2-40B4-BE49-F238E27FC236}">
                    <a16:creationId xmlns:a16="http://schemas.microsoft.com/office/drawing/2014/main" id="{7CAAACD6-FDC8-8D20-1F9B-08B6BB2A58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backgroundMark x1="41895" y1="41406" x2="43555" y2="51074"/>
                            <a14:backgroundMark x1="67773" y1="22070" x2="67773" y2="22070"/>
                          </a14:backgroundRemoval>
                        </a14:imgEffect>
                      </a14:imgLayer>
                    </a14:imgProps>
                  </a:ext>
                </a:extLst>
              </a:blip>
              <a:srcRect l="29700" t="61581" r="38416" b="32043"/>
              <a:stretch/>
            </p:blipFill>
            <p:spPr>
              <a:xfrm rot="16200000" flipV="1">
                <a:off x="3876884" y="2610937"/>
                <a:ext cx="2186608" cy="848102"/>
              </a:xfrm>
              <a:prstGeom prst="rect">
                <a:avLst/>
              </a:prstGeom>
              <a:effectLst>
                <a:softEdge rad="12700"/>
              </a:effectLst>
            </p:spPr>
          </p:pic>
        </p:grp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C2D74B19-E0FE-3EFF-353E-9C8C4150A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1895" y1="41406" x2="43555" y2="51074"/>
                          <a14:backgroundMark x1="67773" y1="22070" x2="67773" y2="22070"/>
                        </a14:backgroundRemoval>
                      </a14:imgEffect>
                    </a14:imgLayer>
                  </a14:imgProps>
                </a:ext>
              </a:extLst>
            </a:blip>
            <a:srcRect l="29700" t="61581" r="38416" b="32043"/>
            <a:stretch/>
          </p:blipFill>
          <p:spPr>
            <a:xfrm rot="16200000" flipV="1">
              <a:off x="3784556" y="1904954"/>
              <a:ext cx="412076" cy="1081536"/>
            </a:xfrm>
            <a:prstGeom prst="rect">
              <a:avLst/>
            </a:prstGeom>
            <a:effectLst>
              <a:softEdge rad="25400"/>
            </a:effectLst>
          </p:spPr>
        </p:pic>
      </p:grpSp>
      <p:grpSp>
        <p:nvGrpSpPr>
          <p:cNvPr id="160" name="Grupo 159">
            <a:extLst>
              <a:ext uri="{FF2B5EF4-FFF2-40B4-BE49-F238E27FC236}">
                <a16:creationId xmlns:a16="http://schemas.microsoft.com/office/drawing/2014/main" id="{2F584191-14AF-FD75-D34B-CF5FB7EB20C3}"/>
              </a:ext>
            </a:extLst>
          </p:cNvPr>
          <p:cNvGrpSpPr/>
          <p:nvPr/>
        </p:nvGrpSpPr>
        <p:grpSpPr>
          <a:xfrm>
            <a:off x="4178469" y="1334427"/>
            <a:ext cx="3835061" cy="4189146"/>
            <a:chOff x="1150518" y="401119"/>
            <a:chExt cx="3835061" cy="4189146"/>
          </a:xfrm>
        </p:grpSpPr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67E73F1E-CE63-DFC2-6D62-BD6FA24C267D}"/>
                </a:ext>
              </a:extLst>
            </p:cNvPr>
            <p:cNvGrpSpPr/>
            <p:nvPr/>
          </p:nvGrpSpPr>
          <p:grpSpPr>
            <a:xfrm>
              <a:off x="1150518" y="401119"/>
              <a:ext cx="3835061" cy="4189146"/>
              <a:chOff x="1150518" y="401119"/>
              <a:chExt cx="3835061" cy="4189146"/>
            </a:xfrm>
          </p:grpSpPr>
          <p:grpSp>
            <p:nvGrpSpPr>
              <p:cNvPr id="163" name="Grupo 162">
                <a:extLst>
                  <a:ext uri="{FF2B5EF4-FFF2-40B4-BE49-F238E27FC236}">
                    <a16:creationId xmlns:a16="http://schemas.microsoft.com/office/drawing/2014/main" id="{92C461BF-B31F-F429-0889-2FF2E3624143}"/>
                  </a:ext>
                </a:extLst>
              </p:cNvPr>
              <p:cNvGrpSpPr/>
              <p:nvPr/>
            </p:nvGrpSpPr>
            <p:grpSpPr>
              <a:xfrm>
                <a:off x="1170323" y="713139"/>
                <a:ext cx="3815256" cy="3479585"/>
                <a:chOff x="3941379" y="1265345"/>
                <a:chExt cx="3815256" cy="3479585"/>
              </a:xfrm>
            </p:grpSpPr>
            <p:pic>
              <p:nvPicPr>
                <p:cNvPr id="183" name="Imagen 182">
                  <a:extLst>
                    <a:ext uri="{FF2B5EF4-FFF2-40B4-BE49-F238E27FC236}">
                      <a16:creationId xmlns:a16="http://schemas.microsoft.com/office/drawing/2014/main" id="{53112A16-79A5-0048-6D80-AA74752829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583" t="43752" r="25786" b="30880"/>
                <a:stretch/>
              </p:blipFill>
              <p:spPr>
                <a:xfrm>
                  <a:off x="3941379" y="3005138"/>
                  <a:ext cx="3815256" cy="1739792"/>
                </a:xfrm>
                <a:prstGeom prst="rect">
                  <a:avLst/>
                </a:prstGeom>
              </p:spPr>
            </p:pic>
            <p:pic>
              <p:nvPicPr>
                <p:cNvPr id="184" name="Imagen 183">
                  <a:extLst>
                    <a:ext uri="{FF2B5EF4-FFF2-40B4-BE49-F238E27FC236}">
                      <a16:creationId xmlns:a16="http://schemas.microsoft.com/office/drawing/2014/main" id="{E8AD2DE7-E477-2ACB-7A16-F6C486860F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583" t="43752" r="25786" b="30880"/>
                <a:stretch/>
              </p:blipFill>
              <p:spPr>
                <a:xfrm flipV="1">
                  <a:off x="3941379" y="1265345"/>
                  <a:ext cx="3815256" cy="1739793"/>
                </a:xfrm>
                <a:prstGeom prst="rect">
                  <a:avLst/>
                </a:prstGeom>
              </p:spPr>
            </p:pic>
            <p:pic>
              <p:nvPicPr>
                <p:cNvPr id="185" name="Imagen 184">
                  <a:extLst>
                    <a:ext uri="{FF2B5EF4-FFF2-40B4-BE49-F238E27FC236}">
                      <a16:creationId xmlns:a16="http://schemas.microsoft.com/office/drawing/2014/main" id="{A7E408B1-0DF0-495C-CE65-3D74F23549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9700" t="61581" r="38416" b="32043"/>
                <a:stretch/>
              </p:blipFill>
              <p:spPr>
                <a:xfrm rot="16200000" flipV="1">
                  <a:off x="3876884" y="2610937"/>
                  <a:ext cx="2186608" cy="848102"/>
                </a:xfrm>
                <a:prstGeom prst="rect">
                  <a:avLst/>
                </a:prstGeom>
                <a:effectLst>
                  <a:softEdge rad="12700"/>
                </a:effectLst>
              </p:spPr>
            </p:pic>
          </p:grpSp>
          <p:pic>
            <p:nvPicPr>
              <p:cNvPr id="164" name="Imagen 163">
                <a:extLst>
                  <a:ext uri="{FF2B5EF4-FFF2-40B4-BE49-F238E27FC236}">
                    <a16:creationId xmlns:a16="http://schemas.microsoft.com/office/drawing/2014/main" id="{37511146-5710-9C9E-A539-29635AF94D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alphaModFix amt="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72266" b="80469" l="17676" r="82422">
                            <a14:foregroundMark x1="17773" y1="79395" x2="17773" y2="79395"/>
                            <a14:foregroundMark x1="26563" y1="76563" x2="26563" y2="76563"/>
                            <a14:foregroundMark x1="34277" y1="76953" x2="34277" y2="76953"/>
                            <a14:foregroundMark x1="41309" y1="78027" x2="41309" y2="78027"/>
                            <a14:foregroundMark x1="57227" y1="76660" x2="57227" y2="76660"/>
                            <a14:foregroundMark x1="67480" y1="78516" x2="67480" y2="78516"/>
                            <a14:foregroundMark x1="74805" y1="78613" x2="74805" y2="78613"/>
                            <a14:foregroundMark x1="80273" y1="76953" x2="80273" y2="76953"/>
                            <a14:foregroundMark x1="53223" y1="75195" x2="53223" y2="75195"/>
                            <a14:foregroundMark x1="79688" y1="74414" x2="79688" y2="74414"/>
                            <a14:foregroundMark x1="82422" y1="74414" x2="81738" y2="74219"/>
                            <a14:backgroundMark x1="65723" y1="77051" x2="65723" y2="77051"/>
                          </a14:backgroundRemoval>
                        </a14:imgEffect>
                      </a14:imgLayer>
                    </a14:imgProps>
                  </a:ext>
                </a:extLst>
              </a:blip>
              <a:srcRect l="15188" t="71364" r="15228" b="18262"/>
              <a:stretch/>
            </p:blipFill>
            <p:spPr>
              <a:xfrm rot="5400000">
                <a:off x="-631773" y="2183410"/>
                <a:ext cx="4189146" cy="624564"/>
              </a:xfrm>
              <a:prstGeom prst="rect">
                <a:avLst/>
              </a:prstGeom>
            </p:spPr>
          </p:pic>
          <p:sp>
            <p:nvSpPr>
              <p:cNvPr id="165" name="Conector 164">
                <a:extLst>
                  <a:ext uri="{FF2B5EF4-FFF2-40B4-BE49-F238E27FC236}">
                    <a16:creationId xmlns:a16="http://schemas.microsoft.com/office/drawing/2014/main" id="{D4751A41-8DAE-8E66-EC29-C65CCC62692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991767" y="1980262"/>
                <a:ext cx="360000" cy="360000"/>
              </a:xfrm>
              <a:prstGeom prst="flowChartConnector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166" name="Imagen 165">
                <a:extLst>
                  <a:ext uri="{FF2B5EF4-FFF2-40B4-BE49-F238E27FC236}">
                    <a16:creationId xmlns:a16="http://schemas.microsoft.com/office/drawing/2014/main" id="{E47CB352-362F-F44F-9AEE-8E69422EDF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6152572">
                <a:off x="2728167" y="1923536"/>
                <a:ext cx="411990" cy="80303"/>
              </a:xfrm>
              <a:prstGeom prst="rect">
                <a:avLst/>
              </a:prstGeom>
            </p:spPr>
          </p:pic>
          <p:sp>
            <p:nvSpPr>
              <p:cNvPr id="167" name="Conector 166">
                <a:extLst>
                  <a:ext uri="{FF2B5EF4-FFF2-40B4-BE49-F238E27FC236}">
                    <a16:creationId xmlns:a16="http://schemas.microsoft.com/office/drawing/2014/main" id="{27E08004-E4B4-C974-E03D-6535B45B43E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992314" y="2548490"/>
                <a:ext cx="360000" cy="358905"/>
              </a:xfrm>
              <a:prstGeom prst="flowChartConnector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168" name="Imagen 167">
                <a:extLst>
                  <a:ext uri="{FF2B5EF4-FFF2-40B4-BE49-F238E27FC236}">
                    <a16:creationId xmlns:a16="http://schemas.microsoft.com/office/drawing/2014/main" id="{B98E7932-AC4E-4178-C09B-7B3567F19C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4882562">
                <a:off x="2728167" y="2914160"/>
                <a:ext cx="411990" cy="80303"/>
              </a:xfrm>
              <a:prstGeom prst="rect">
                <a:avLst/>
              </a:prstGeom>
            </p:spPr>
          </p:pic>
          <p:pic>
            <p:nvPicPr>
              <p:cNvPr id="169" name="Imagen 168">
                <a:extLst>
                  <a:ext uri="{FF2B5EF4-FFF2-40B4-BE49-F238E27FC236}">
                    <a16:creationId xmlns:a16="http://schemas.microsoft.com/office/drawing/2014/main" id="{4FB0C9F7-310D-EDE2-E582-27C0DDEAC7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4882562">
                <a:off x="2557904" y="1923424"/>
                <a:ext cx="411990" cy="80303"/>
              </a:xfrm>
              <a:prstGeom prst="rect">
                <a:avLst/>
              </a:prstGeom>
            </p:spPr>
          </p:pic>
          <p:pic>
            <p:nvPicPr>
              <p:cNvPr id="170" name="Imagen 169">
                <a:extLst>
                  <a:ext uri="{FF2B5EF4-FFF2-40B4-BE49-F238E27FC236}">
                    <a16:creationId xmlns:a16="http://schemas.microsoft.com/office/drawing/2014/main" id="{614D49F3-8A7E-8B21-BE94-CCDF19C10D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6152572">
                <a:off x="2537922" y="2907431"/>
                <a:ext cx="411990" cy="80303"/>
              </a:xfrm>
              <a:prstGeom prst="rect">
                <a:avLst/>
              </a:prstGeom>
            </p:spPr>
          </p:pic>
          <p:grpSp>
            <p:nvGrpSpPr>
              <p:cNvPr id="171" name="Grupo 170">
                <a:extLst>
                  <a:ext uri="{FF2B5EF4-FFF2-40B4-BE49-F238E27FC236}">
                    <a16:creationId xmlns:a16="http://schemas.microsoft.com/office/drawing/2014/main" id="{E8843BDB-2A95-50E6-327A-D2FDF3672639}"/>
                  </a:ext>
                </a:extLst>
              </p:cNvPr>
              <p:cNvGrpSpPr/>
              <p:nvPr/>
            </p:nvGrpSpPr>
            <p:grpSpPr>
              <a:xfrm rot="5400000">
                <a:off x="2849546" y="2410192"/>
                <a:ext cx="169234" cy="85480"/>
                <a:chOff x="6358892" y="3565666"/>
                <a:chExt cx="1244902" cy="575999"/>
              </a:xfrm>
            </p:grpSpPr>
            <p:sp>
              <p:nvSpPr>
                <p:cNvPr id="180" name="Elipse 179">
                  <a:extLst>
                    <a:ext uri="{FF2B5EF4-FFF2-40B4-BE49-F238E27FC236}">
                      <a16:creationId xmlns:a16="http://schemas.microsoft.com/office/drawing/2014/main" id="{0868BCBF-07E4-F32B-F0C8-F280A059FB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81" name="Rectángulo 180">
                  <a:extLst>
                    <a:ext uri="{FF2B5EF4-FFF2-40B4-BE49-F238E27FC236}">
                      <a16:creationId xmlns:a16="http://schemas.microsoft.com/office/drawing/2014/main" id="{7808D35A-99D8-62D3-AF53-CF764986A010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82" name="Elipse 181">
                  <a:extLst>
                    <a:ext uri="{FF2B5EF4-FFF2-40B4-BE49-F238E27FC236}">
                      <a16:creationId xmlns:a16="http://schemas.microsoft.com/office/drawing/2014/main" id="{B29EB041-0059-A713-BD55-E4A6217DE0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72" name="Grupo 171">
                <a:extLst>
                  <a:ext uri="{FF2B5EF4-FFF2-40B4-BE49-F238E27FC236}">
                    <a16:creationId xmlns:a16="http://schemas.microsoft.com/office/drawing/2014/main" id="{6F12BDBC-3825-4479-DB5A-0CC52BBAC9DE}"/>
                  </a:ext>
                </a:extLst>
              </p:cNvPr>
              <p:cNvGrpSpPr/>
              <p:nvPr/>
            </p:nvGrpSpPr>
            <p:grpSpPr>
              <a:xfrm rot="1395084">
                <a:off x="2803022" y="2434933"/>
                <a:ext cx="169234" cy="85480"/>
                <a:chOff x="6358892" y="3565666"/>
                <a:chExt cx="1244902" cy="575999"/>
              </a:xfrm>
            </p:grpSpPr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id="{C053C8B2-CEB5-89F9-F6DC-1A824C867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78" name="Rectángulo 177">
                  <a:extLst>
                    <a:ext uri="{FF2B5EF4-FFF2-40B4-BE49-F238E27FC236}">
                      <a16:creationId xmlns:a16="http://schemas.microsoft.com/office/drawing/2014/main" id="{DF1E6C36-77BB-EEFC-73B2-409318391D4F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:a16="http://schemas.microsoft.com/office/drawing/2014/main" id="{945345BC-B469-EF3F-0474-B30497514D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73" name="Grupo 172">
                <a:extLst>
                  <a:ext uri="{FF2B5EF4-FFF2-40B4-BE49-F238E27FC236}">
                    <a16:creationId xmlns:a16="http://schemas.microsoft.com/office/drawing/2014/main" id="{15D0C2E6-BAE6-7057-F52A-DFC811F68296}"/>
                  </a:ext>
                </a:extLst>
              </p:cNvPr>
              <p:cNvGrpSpPr/>
              <p:nvPr/>
            </p:nvGrpSpPr>
            <p:grpSpPr>
              <a:xfrm rot="19786902">
                <a:off x="2800415" y="2393252"/>
                <a:ext cx="169234" cy="85480"/>
                <a:chOff x="6358892" y="3565666"/>
                <a:chExt cx="1244902" cy="575999"/>
              </a:xfrm>
            </p:grpSpPr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id="{2E1D7071-37F8-3FF5-7C32-A785CDB253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75" name="Rectángulo 174">
                  <a:extLst>
                    <a:ext uri="{FF2B5EF4-FFF2-40B4-BE49-F238E27FC236}">
                      <a16:creationId xmlns:a16="http://schemas.microsoft.com/office/drawing/2014/main" id="{2BD4B8F2-14B1-B8AE-3613-5EDD882B7E24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id="{9B21542A-793E-4A79-A752-A67C757FF2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pic>
          <p:nvPicPr>
            <p:cNvPr id="162" name="Imagen 161">
              <a:extLst>
                <a:ext uri="{FF2B5EF4-FFF2-40B4-BE49-F238E27FC236}">
                  <a16:creationId xmlns:a16="http://schemas.microsoft.com/office/drawing/2014/main" id="{7916FC08-9313-E720-EF49-2AF5DE2ABE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1895" y1="41406" x2="43555" y2="51074"/>
                          <a14:backgroundMark x1="67773" y1="22070" x2="67773" y2="22070"/>
                        </a14:backgroundRemoval>
                      </a14:imgEffect>
                    </a14:imgLayer>
                  </a14:imgProps>
                </a:ext>
              </a:extLst>
            </a:blip>
            <a:srcRect l="29700" t="61581" r="38416" b="32043"/>
            <a:stretch/>
          </p:blipFill>
          <p:spPr>
            <a:xfrm rot="16200000" flipV="1">
              <a:off x="3784556" y="1904954"/>
              <a:ext cx="412076" cy="1081536"/>
            </a:xfrm>
            <a:prstGeom prst="rect">
              <a:avLst/>
            </a:prstGeom>
            <a:effectLst>
              <a:softEdge rad="25400"/>
            </a:effectLst>
          </p:spPr>
        </p:pic>
      </p:grpSp>
      <p:grpSp>
        <p:nvGrpSpPr>
          <p:cNvPr id="229" name="Grupo 228">
            <a:extLst>
              <a:ext uri="{FF2B5EF4-FFF2-40B4-BE49-F238E27FC236}">
                <a16:creationId xmlns:a16="http://schemas.microsoft.com/office/drawing/2014/main" id="{3B9082E6-E1DC-61F0-1840-7DCCE12038BE}"/>
              </a:ext>
            </a:extLst>
          </p:cNvPr>
          <p:cNvGrpSpPr/>
          <p:nvPr/>
        </p:nvGrpSpPr>
        <p:grpSpPr>
          <a:xfrm>
            <a:off x="4173168" y="1342839"/>
            <a:ext cx="3835061" cy="4189146"/>
            <a:chOff x="4178469" y="1334427"/>
            <a:chExt cx="3835061" cy="4189146"/>
          </a:xfrm>
        </p:grpSpPr>
        <p:grpSp>
          <p:nvGrpSpPr>
            <p:cNvPr id="230" name="Grupo 229">
              <a:extLst>
                <a:ext uri="{FF2B5EF4-FFF2-40B4-BE49-F238E27FC236}">
                  <a16:creationId xmlns:a16="http://schemas.microsoft.com/office/drawing/2014/main" id="{4C9B3BE2-2F48-797E-232B-12F6447898FD}"/>
                </a:ext>
              </a:extLst>
            </p:cNvPr>
            <p:cNvGrpSpPr/>
            <p:nvPr/>
          </p:nvGrpSpPr>
          <p:grpSpPr>
            <a:xfrm>
              <a:off x="4178469" y="1334427"/>
              <a:ext cx="3835061" cy="4189146"/>
              <a:chOff x="1150518" y="401119"/>
              <a:chExt cx="3835061" cy="4189146"/>
            </a:xfrm>
          </p:grpSpPr>
          <p:grpSp>
            <p:nvGrpSpPr>
              <p:cNvPr id="249" name="Grupo 248">
                <a:extLst>
                  <a:ext uri="{FF2B5EF4-FFF2-40B4-BE49-F238E27FC236}">
                    <a16:creationId xmlns:a16="http://schemas.microsoft.com/office/drawing/2014/main" id="{11214A37-EC54-0EB2-FA67-4834A69E01C1}"/>
                  </a:ext>
                </a:extLst>
              </p:cNvPr>
              <p:cNvGrpSpPr/>
              <p:nvPr/>
            </p:nvGrpSpPr>
            <p:grpSpPr>
              <a:xfrm>
                <a:off x="1150518" y="401119"/>
                <a:ext cx="3835061" cy="4189146"/>
                <a:chOff x="1150518" y="401119"/>
                <a:chExt cx="3835061" cy="4189146"/>
              </a:xfrm>
            </p:grpSpPr>
            <p:grpSp>
              <p:nvGrpSpPr>
                <p:cNvPr id="251" name="Grupo 250">
                  <a:extLst>
                    <a:ext uri="{FF2B5EF4-FFF2-40B4-BE49-F238E27FC236}">
                      <a16:creationId xmlns:a16="http://schemas.microsoft.com/office/drawing/2014/main" id="{92E0A21D-A501-BE41-056C-4DEAE31C04E3}"/>
                    </a:ext>
                  </a:extLst>
                </p:cNvPr>
                <p:cNvGrpSpPr/>
                <p:nvPr/>
              </p:nvGrpSpPr>
              <p:grpSpPr>
                <a:xfrm>
                  <a:off x="1170323" y="713139"/>
                  <a:ext cx="3815256" cy="3479585"/>
                  <a:chOff x="3941379" y="1265345"/>
                  <a:chExt cx="3815256" cy="3479585"/>
                </a:xfrm>
              </p:grpSpPr>
              <p:pic>
                <p:nvPicPr>
                  <p:cNvPr id="269" name="Imagen 268">
                    <a:extLst>
                      <a:ext uri="{FF2B5EF4-FFF2-40B4-BE49-F238E27FC236}">
                        <a16:creationId xmlns:a16="http://schemas.microsoft.com/office/drawing/2014/main" id="{E50B5DBD-BF8D-5496-40D7-E04AFA6BBE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alphaModFix amt="0"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18583" t="43752" r="25786" b="30880"/>
                  <a:stretch/>
                </p:blipFill>
                <p:spPr>
                  <a:xfrm>
                    <a:off x="3941379" y="3005138"/>
                    <a:ext cx="3815256" cy="1739792"/>
                  </a:xfrm>
                  <a:prstGeom prst="rect">
                    <a:avLst/>
                  </a:prstGeom>
                </p:spPr>
              </p:pic>
              <p:pic>
                <p:nvPicPr>
                  <p:cNvPr id="270" name="Imagen 269">
                    <a:extLst>
                      <a:ext uri="{FF2B5EF4-FFF2-40B4-BE49-F238E27FC236}">
                        <a16:creationId xmlns:a16="http://schemas.microsoft.com/office/drawing/2014/main" id="{0574D923-52F5-B00B-5A92-8977F17BE9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alphaModFix amt="0"/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18583" t="43752" r="25786" b="30880"/>
                  <a:stretch/>
                </p:blipFill>
                <p:spPr>
                  <a:xfrm flipV="1">
                    <a:off x="3941379" y="1265345"/>
                    <a:ext cx="3815256" cy="1739793"/>
                  </a:xfrm>
                  <a:prstGeom prst="rect">
                    <a:avLst/>
                  </a:prstGeom>
                </p:spPr>
              </p:pic>
              <p:pic>
                <p:nvPicPr>
                  <p:cNvPr id="271" name="Imagen 270">
                    <a:extLst>
                      <a:ext uri="{FF2B5EF4-FFF2-40B4-BE49-F238E27FC236}">
                        <a16:creationId xmlns:a16="http://schemas.microsoft.com/office/drawing/2014/main" id="{724F61DA-B43C-9374-479D-C2BD994423C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alphaModFix amt="0"/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29700" t="61581" r="38416" b="32043"/>
                  <a:stretch/>
                </p:blipFill>
                <p:spPr>
                  <a:xfrm rot="16200000" flipV="1">
                    <a:off x="3876884" y="2610937"/>
                    <a:ext cx="2186608" cy="848102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</p:pic>
            </p:grpSp>
            <p:pic>
              <p:nvPicPr>
                <p:cNvPr id="252" name="Imagen 251">
                  <a:extLst>
                    <a:ext uri="{FF2B5EF4-FFF2-40B4-BE49-F238E27FC236}">
                      <a16:creationId xmlns:a16="http://schemas.microsoft.com/office/drawing/2014/main" id="{9909EEB3-0756-B9D8-070A-DC8EE705A5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72266" b="80469" l="17676" r="82422">
                              <a14:foregroundMark x1="17773" y1="79395" x2="17773" y2="79395"/>
                              <a14:foregroundMark x1="26563" y1="76563" x2="26563" y2="76563"/>
                              <a14:foregroundMark x1="34277" y1="76953" x2="34277" y2="76953"/>
                              <a14:foregroundMark x1="41309" y1="78027" x2="41309" y2="78027"/>
                              <a14:foregroundMark x1="57227" y1="76660" x2="57227" y2="76660"/>
                              <a14:foregroundMark x1="67480" y1="78516" x2="67480" y2="78516"/>
                              <a14:foregroundMark x1="74805" y1="78613" x2="74805" y2="78613"/>
                              <a14:foregroundMark x1="80273" y1="76953" x2="80273" y2="76953"/>
                              <a14:foregroundMark x1="53223" y1="75195" x2="53223" y2="75195"/>
                              <a14:foregroundMark x1="79688" y1="74414" x2="79688" y2="74414"/>
                              <a14:foregroundMark x1="82422" y1="74414" x2="81738" y2="74219"/>
                              <a14:backgroundMark x1="65723" y1="77051" x2="65723" y2="77051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5188" t="71364" r="15228" b="18262"/>
                <a:stretch/>
              </p:blipFill>
              <p:spPr>
                <a:xfrm rot="5400000">
                  <a:off x="-631773" y="2183410"/>
                  <a:ext cx="4189146" cy="624564"/>
                </a:xfrm>
                <a:prstGeom prst="rect">
                  <a:avLst/>
                </a:prstGeom>
              </p:spPr>
            </p:pic>
            <p:pic>
              <p:nvPicPr>
                <p:cNvPr id="253" name="Imagen 252">
                  <a:extLst>
                    <a:ext uri="{FF2B5EF4-FFF2-40B4-BE49-F238E27FC236}">
                      <a16:creationId xmlns:a16="http://schemas.microsoft.com/office/drawing/2014/main" id="{B0916168-3C5E-6FA1-6369-75F305BF90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6152572">
                  <a:off x="2728167" y="1923536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254" name="Imagen 253">
                  <a:extLst>
                    <a:ext uri="{FF2B5EF4-FFF2-40B4-BE49-F238E27FC236}">
                      <a16:creationId xmlns:a16="http://schemas.microsoft.com/office/drawing/2014/main" id="{4F318FBF-BF3B-BD0D-D9C5-E39B483E9C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4882562">
                  <a:off x="2728167" y="2914160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255" name="Imagen 254">
                  <a:extLst>
                    <a:ext uri="{FF2B5EF4-FFF2-40B4-BE49-F238E27FC236}">
                      <a16:creationId xmlns:a16="http://schemas.microsoft.com/office/drawing/2014/main" id="{8D86DE19-10F0-A9E0-6335-734FE006D1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4882562">
                  <a:off x="2557904" y="1923424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256" name="Imagen 255">
                  <a:extLst>
                    <a:ext uri="{FF2B5EF4-FFF2-40B4-BE49-F238E27FC236}">
                      <a16:creationId xmlns:a16="http://schemas.microsoft.com/office/drawing/2014/main" id="{8EC332E6-9F57-B759-2373-80786544A2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6152572">
                  <a:off x="2537922" y="2907431"/>
                  <a:ext cx="411990" cy="80303"/>
                </a:xfrm>
                <a:prstGeom prst="rect">
                  <a:avLst/>
                </a:prstGeom>
              </p:spPr>
            </p:pic>
            <p:grpSp>
              <p:nvGrpSpPr>
                <p:cNvPr id="257" name="Grupo 256">
                  <a:extLst>
                    <a:ext uri="{FF2B5EF4-FFF2-40B4-BE49-F238E27FC236}">
                      <a16:creationId xmlns:a16="http://schemas.microsoft.com/office/drawing/2014/main" id="{3D9AC22D-539D-A803-E0F1-DB3D0487A51C}"/>
                    </a:ext>
                  </a:extLst>
                </p:cNvPr>
                <p:cNvGrpSpPr/>
                <p:nvPr/>
              </p:nvGrpSpPr>
              <p:grpSpPr>
                <a:xfrm rot="5400000">
                  <a:off x="2849546" y="2410192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266" name="Elipse 265">
                    <a:extLst>
                      <a:ext uri="{FF2B5EF4-FFF2-40B4-BE49-F238E27FC236}">
                        <a16:creationId xmlns:a16="http://schemas.microsoft.com/office/drawing/2014/main" id="{61C1C625-7B9F-BBBC-99D6-FD2AEF739D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67" name="Rectángulo 266">
                    <a:extLst>
                      <a:ext uri="{FF2B5EF4-FFF2-40B4-BE49-F238E27FC236}">
                        <a16:creationId xmlns:a16="http://schemas.microsoft.com/office/drawing/2014/main" id="{520A847C-144A-DF8C-C5CD-61FACB505159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68" name="Elipse 267">
                    <a:extLst>
                      <a:ext uri="{FF2B5EF4-FFF2-40B4-BE49-F238E27FC236}">
                        <a16:creationId xmlns:a16="http://schemas.microsoft.com/office/drawing/2014/main" id="{56041C9A-26EB-EF03-905A-F543A29C38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258" name="Grupo 257">
                  <a:extLst>
                    <a:ext uri="{FF2B5EF4-FFF2-40B4-BE49-F238E27FC236}">
                      <a16:creationId xmlns:a16="http://schemas.microsoft.com/office/drawing/2014/main" id="{AB1C0FF8-E59C-6D93-3FA4-062109C99437}"/>
                    </a:ext>
                  </a:extLst>
                </p:cNvPr>
                <p:cNvGrpSpPr/>
                <p:nvPr/>
              </p:nvGrpSpPr>
              <p:grpSpPr>
                <a:xfrm rot="1395084">
                  <a:off x="2803022" y="2434933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263" name="Elipse 262">
                    <a:extLst>
                      <a:ext uri="{FF2B5EF4-FFF2-40B4-BE49-F238E27FC236}">
                        <a16:creationId xmlns:a16="http://schemas.microsoft.com/office/drawing/2014/main" id="{1C3730CE-AEE1-43AE-7B43-F2B2BCEDD19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64" name="Rectángulo 263">
                    <a:extLst>
                      <a:ext uri="{FF2B5EF4-FFF2-40B4-BE49-F238E27FC236}">
                        <a16:creationId xmlns:a16="http://schemas.microsoft.com/office/drawing/2014/main" id="{5FE833A4-C751-C877-F622-86CC15B6CBC3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65" name="Elipse 264">
                    <a:extLst>
                      <a:ext uri="{FF2B5EF4-FFF2-40B4-BE49-F238E27FC236}">
                        <a16:creationId xmlns:a16="http://schemas.microsoft.com/office/drawing/2014/main" id="{146BBFF0-1F2F-0A83-6EEE-5D4B64D7B9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259" name="Grupo 258">
                  <a:extLst>
                    <a:ext uri="{FF2B5EF4-FFF2-40B4-BE49-F238E27FC236}">
                      <a16:creationId xmlns:a16="http://schemas.microsoft.com/office/drawing/2014/main" id="{01A369DF-399A-4FFE-E135-CE36D3D86A5C}"/>
                    </a:ext>
                  </a:extLst>
                </p:cNvPr>
                <p:cNvGrpSpPr/>
                <p:nvPr/>
              </p:nvGrpSpPr>
              <p:grpSpPr>
                <a:xfrm rot="19786902">
                  <a:off x="2800415" y="2393252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260" name="Elipse 259">
                    <a:extLst>
                      <a:ext uri="{FF2B5EF4-FFF2-40B4-BE49-F238E27FC236}">
                        <a16:creationId xmlns:a16="http://schemas.microsoft.com/office/drawing/2014/main" id="{4DDC91F4-91E4-72B2-6BE2-0EF86DB8E7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61" name="Rectángulo 260">
                    <a:extLst>
                      <a:ext uri="{FF2B5EF4-FFF2-40B4-BE49-F238E27FC236}">
                        <a16:creationId xmlns:a16="http://schemas.microsoft.com/office/drawing/2014/main" id="{4610CD81-6C72-B778-4540-44BBD5F91DB5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62" name="Elipse 261">
                    <a:extLst>
                      <a:ext uri="{FF2B5EF4-FFF2-40B4-BE49-F238E27FC236}">
                        <a16:creationId xmlns:a16="http://schemas.microsoft.com/office/drawing/2014/main" id="{609AAE81-0F75-67CA-84DD-67B43FDD11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</p:grpSp>
          <p:pic>
            <p:nvPicPr>
              <p:cNvPr id="250" name="Imagen 249">
                <a:extLst>
                  <a:ext uri="{FF2B5EF4-FFF2-40B4-BE49-F238E27FC236}">
                    <a16:creationId xmlns:a16="http://schemas.microsoft.com/office/drawing/2014/main" id="{B6366647-DD50-E9B5-4A38-3C11E9873D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alphaModFix amt="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backgroundMark x1="41895" y1="41406" x2="43555" y2="51074"/>
                            <a14:backgroundMark x1="67773" y1="22070" x2="67773" y2="22070"/>
                          </a14:backgroundRemoval>
                        </a14:imgEffect>
                      </a14:imgLayer>
                    </a14:imgProps>
                  </a:ext>
                </a:extLst>
              </a:blip>
              <a:srcRect l="29700" t="61581" r="38416" b="32043"/>
              <a:stretch/>
            </p:blipFill>
            <p:spPr>
              <a:xfrm rot="16200000" flipV="1">
                <a:off x="3784556" y="1904954"/>
                <a:ext cx="412076" cy="1081536"/>
              </a:xfrm>
              <a:prstGeom prst="rect">
                <a:avLst/>
              </a:prstGeom>
              <a:effectLst>
                <a:softEdge rad="25400"/>
              </a:effectLst>
            </p:spPr>
          </p:pic>
        </p:grpSp>
        <p:grpSp>
          <p:nvGrpSpPr>
            <p:cNvPr id="231" name="Grupo 230">
              <a:extLst>
                <a:ext uri="{FF2B5EF4-FFF2-40B4-BE49-F238E27FC236}">
                  <a16:creationId xmlns:a16="http://schemas.microsoft.com/office/drawing/2014/main" id="{4411894D-58DC-6316-2ED2-58728A2AACF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09183" y="3451807"/>
              <a:ext cx="189155" cy="295364"/>
              <a:chOff x="4758507" y="2793808"/>
              <a:chExt cx="1947165" cy="3040490"/>
            </a:xfrm>
          </p:grpSpPr>
          <p:grpSp>
            <p:nvGrpSpPr>
              <p:cNvPr id="241" name="Grupo 240">
                <a:extLst>
                  <a:ext uri="{FF2B5EF4-FFF2-40B4-BE49-F238E27FC236}">
                    <a16:creationId xmlns:a16="http://schemas.microsoft.com/office/drawing/2014/main" id="{4EDDDEAE-2F50-944B-023F-3B4034C2EB80}"/>
                  </a:ext>
                </a:extLst>
              </p:cNvPr>
              <p:cNvGrpSpPr/>
              <p:nvPr/>
            </p:nvGrpSpPr>
            <p:grpSpPr>
              <a:xfrm rot="3450323">
                <a:off x="4920470" y="4049097"/>
                <a:ext cx="2994403" cy="576000"/>
                <a:chOff x="4609391" y="3565664"/>
                <a:chExt cx="2994403" cy="576000"/>
              </a:xfrm>
            </p:grpSpPr>
            <p:sp>
              <p:nvSpPr>
                <p:cNvPr id="246" name="Elipse 245">
                  <a:extLst>
                    <a:ext uri="{FF2B5EF4-FFF2-40B4-BE49-F238E27FC236}">
                      <a16:creationId xmlns:a16="http://schemas.microsoft.com/office/drawing/2014/main" id="{709960A7-1E9D-06AF-68EC-943309B898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9391" y="3566703"/>
                  <a:ext cx="576000" cy="568908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47" name="Rectángulo 246">
                  <a:extLst>
                    <a:ext uri="{FF2B5EF4-FFF2-40B4-BE49-F238E27FC236}">
                      <a16:creationId xmlns:a16="http://schemas.microsoft.com/office/drawing/2014/main" id="{31ECF50F-424B-8875-24BE-35AD81160D0D}"/>
                    </a:ext>
                  </a:extLst>
                </p:cNvPr>
                <p:cNvSpPr/>
                <p:nvPr/>
              </p:nvSpPr>
              <p:spPr>
                <a:xfrm>
                  <a:off x="4890977" y="3565664"/>
                  <a:ext cx="2438400" cy="576000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48" name="Elipse 247">
                  <a:extLst>
                    <a:ext uri="{FF2B5EF4-FFF2-40B4-BE49-F238E27FC236}">
                      <a16:creationId xmlns:a16="http://schemas.microsoft.com/office/drawing/2014/main" id="{114A5E61-B043-66C2-368D-98FF6F711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242" name="Grupo 241">
                <a:extLst>
                  <a:ext uri="{FF2B5EF4-FFF2-40B4-BE49-F238E27FC236}">
                    <a16:creationId xmlns:a16="http://schemas.microsoft.com/office/drawing/2014/main" id="{A538DF72-D304-7693-3866-D1EB31CDC0C4}"/>
                  </a:ext>
                </a:extLst>
              </p:cNvPr>
              <p:cNvGrpSpPr/>
              <p:nvPr/>
            </p:nvGrpSpPr>
            <p:grpSpPr>
              <a:xfrm rot="18395928">
                <a:off x="3549305" y="4003010"/>
                <a:ext cx="2994403" cy="576000"/>
                <a:chOff x="4609391" y="3565664"/>
                <a:chExt cx="2994403" cy="576000"/>
              </a:xfrm>
            </p:grpSpPr>
            <p:sp>
              <p:nvSpPr>
                <p:cNvPr id="243" name="Elipse 242">
                  <a:extLst>
                    <a:ext uri="{FF2B5EF4-FFF2-40B4-BE49-F238E27FC236}">
                      <a16:creationId xmlns:a16="http://schemas.microsoft.com/office/drawing/2014/main" id="{02447379-1EC1-7FC6-9CB8-9650B9663B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9391" y="3566703"/>
                  <a:ext cx="576000" cy="568908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44" name="Rectángulo 243">
                  <a:extLst>
                    <a:ext uri="{FF2B5EF4-FFF2-40B4-BE49-F238E27FC236}">
                      <a16:creationId xmlns:a16="http://schemas.microsoft.com/office/drawing/2014/main" id="{F8A990BF-189E-EFF9-36AD-4F361973CF5B}"/>
                    </a:ext>
                  </a:extLst>
                </p:cNvPr>
                <p:cNvSpPr/>
                <p:nvPr/>
              </p:nvSpPr>
              <p:spPr>
                <a:xfrm>
                  <a:off x="4890977" y="3565664"/>
                  <a:ext cx="2438400" cy="576000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45" name="Elipse 244">
                  <a:extLst>
                    <a:ext uri="{FF2B5EF4-FFF2-40B4-BE49-F238E27FC236}">
                      <a16:creationId xmlns:a16="http://schemas.microsoft.com/office/drawing/2014/main" id="{CC83C492-BB5A-5ABF-554C-D8ED93F81A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grpSp>
          <p:nvGrpSpPr>
            <p:cNvPr id="232" name="Grupo 231">
              <a:extLst>
                <a:ext uri="{FF2B5EF4-FFF2-40B4-BE49-F238E27FC236}">
                  <a16:creationId xmlns:a16="http://schemas.microsoft.com/office/drawing/2014/main" id="{77232C81-A33A-1D1B-31FC-AD0651EDC5BD}"/>
                </a:ext>
              </a:extLst>
            </p:cNvPr>
            <p:cNvGrpSpPr>
              <a:grpSpLocks noChangeAspect="1"/>
            </p:cNvGrpSpPr>
            <p:nvPr/>
          </p:nvGrpSpPr>
          <p:grpSpPr>
            <a:xfrm rot="11063509">
              <a:off x="6113320" y="3037127"/>
              <a:ext cx="189155" cy="295364"/>
              <a:chOff x="4758507" y="2793808"/>
              <a:chExt cx="1947165" cy="3040490"/>
            </a:xfrm>
          </p:grpSpPr>
          <p:grpSp>
            <p:nvGrpSpPr>
              <p:cNvPr id="233" name="Grupo 232">
                <a:extLst>
                  <a:ext uri="{FF2B5EF4-FFF2-40B4-BE49-F238E27FC236}">
                    <a16:creationId xmlns:a16="http://schemas.microsoft.com/office/drawing/2014/main" id="{3BBA071B-8BB2-3F9F-0FD5-7EC446E92C23}"/>
                  </a:ext>
                </a:extLst>
              </p:cNvPr>
              <p:cNvGrpSpPr/>
              <p:nvPr/>
            </p:nvGrpSpPr>
            <p:grpSpPr>
              <a:xfrm rot="3450323">
                <a:off x="4920470" y="4049097"/>
                <a:ext cx="2994403" cy="576000"/>
                <a:chOff x="4609391" y="3565664"/>
                <a:chExt cx="2994403" cy="576000"/>
              </a:xfrm>
            </p:grpSpPr>
            <p:sp>
              <p:nvSpPr>
                <p:cNvPr id="238" name="Elipse 237">
                  <a:extLst>
                    <a:ext uri="{FF2B5EF4-FFF2-40B4-BE49-F238E27FC236}">
                      <a16:creationId xmlns:a16="http://schemas.microsoft.com/office/drawing/2014/main" id="{1455DB0A-2FEE-99B3-28A0-FE86383E7B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9391" y="3566703"/>
                  <a:ext cx="576000" cy="568908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39" name="Rectángulo 238">
                  <a:extLst>
                    <a:ext uri="{FF2B5EF4-FFF2-40B4-BE49-F238E27FC236}">
                      <a16:creationId xmlns:a16="http://schemas.microsoft.com/office/drawing/2014/main" id="{09787258-D9D6-FBB7-1FC8-8E1C7C04A3B6}"/>
                    </a:ext>
                  </a:extLst>
                </p:cNvPr>
                <p:cNvSpPr/>
                <p:nvPr/>
              </p:nvSpPr>
              <p:spPr>
                <a:xfrm>
                  <a:off x="4890977" y="3565664"/>
                  <a:ext cx="2438400" cy="576000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40" name="Elipse 239">
                  <a:extLst>
                    <a:ext uri="{FF2B5EF4-FFF2-40B4-BE49-F238E27FC236}">
                      <a16:creationId xmlns:a16="http://schemas.microsoft.com/office/drawing/2014/main" id="{A7D85E4F-1B00-8BC3-D128-8C7166A82F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234" name="Grupo 233">
                <a:extLst>
                  <a:ext uri="{FF2B5EF4-FFF2-40B4-BE49-F238E27FC236}">
                    <a16:creationId xmlns:a16="http://schemas.microsoft.com/office/drawing/2014/main" id="{3696ACD8-9D63-4929-65FF-5DE2F74409F1}"/>
                  </a:ext>
                </a:extLst>
              </p:cNvPr>
              <p:cNvGrpSpPr/>
              <p:nvPr/>
            </p:nvGrpSpPr>
            <p:grpSpPr>
              <a:xfrm rot="18395928">
                <a:off x="3549305" y="4003010"/>
                <a:ext cx="2994403" cy="576000"/>
                <a:chOff x="4609391" y="3565664"/>
                <a:chExt cx="2994403" cy="576000"/>
              </a:xfrm>
            </p:grpSpPr>
            <p:sp>
              <p:nvSpPr>
                <p:cNvPr id="235" name="Elipse 234">
                  <a:extLst>
                    <a:ext uri="{FF2B5EF4-FFF2-40B4-BE49-F238E27FC236}">
                      <a16:creationId xmlns:a16="http://schemas.microsoft.com/office/drawing/2014/main" id="{DBADE815-BD99-D215-F628-52A74557D4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9391" y="3566703"/>
                  <a:ext cx="576000" cy="568908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36" name="Rectángulo 235">
                  <a:extLst>
                    <a:ext uri="{FF2B5EF4-FFF2-40B4-BE49-F238E27FC236}">
                      <a16:creationId xmlns:a16="http://schemas.microsoft.com/office/drawing/2014/main" id="{A57B46D4-FE77-83AF-B9B6-9A680405E1CE}"/>
                    </a:ext>
                  </a:extLst>
                </p:cNvPr>
                <p:cNvSpPr/>
                <p:nvPr/>
              </p:nvSpPr>
              <p:spPr>
                <a:xfrm>
                  <a:off x="4890977" y="3565664"/>
                  <a:ext cx="2438400" cy="576000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 dirty="0"/>
                </a:p>
              </p:txBody>
            </p:sp>
            <p:sp>
              <p:nvSpPr>
                <p:cNvPr id="237" name="Elipse 236">
                  <a:extLst>
                    <a:ext uri="{FF2B5EF4-FFF2-40B4-BE49-F238E27FC236}">
                      <a16:creationId xmlns:a16="http://schemas.microsoft.com/office/drawing/2014/main" id="{141C7AA1-E2F0-3844-9153-32E21A4567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</p:grpSp>
      <p:grpSp>
        <p:nvGrpSpPr>
          <p:cNvPr id="272" name="Grupo 271">
            <a:extLst>
              <a:ext uri="{FF2B5EF4-FFF2-40B4-BE49-F238E27FC236}">
                <a16:creationId xmlns:a16="http://schemas.microsoft.com/office/drawing/2014/main" id="{C02C065C-8329-FCA6-BD85-E3CE2552B2FC}"/>
              </a:ext>
            </a:extLst>
          </p:cNvPr>
          <p:cNvGrpSpPr/>
          <p:nvPr/>
        </p:nvGrpSpPr>
        <p:grpSpPr>
          <a:xfrm>
            <a:off x="4190290" y="1324554"/>
            <a:ext cx="3835061" cy="4189146"/>
            <a:chOff x="1150518" y="401119"/>
            <a:chExt cx="3835061" cy="4189146"/>
          </a:xfrm>
        </p:grpSpPr>
        <p:grpSp>
          <p:nvGrpSpPr>
            <p:cNvPr id="273" name="Grupo 272">
              <a:extLst>
                <a:ext uri="{FF2B5EF4-FFF2-40B4-BE49-F238E27FC236}">
                  <a16:creationId xmlns:a16="http://schemas.microsoft.com/office/drawing/2014/main" id="{DAC126B8-C453-9DA8-9672-532758E2329D}"/>
                </a:ext>
              </a:extLst>
            </p:cNvPr>
            <p:cNvGrpSpPr/>
            <p:nvPr/>
          </p:nvGrpSpPr>
          <p:grpSpPr>
            <a:xfrm>
              <a:off x="1150518" y="401119"/>
              <a:ext cx="3835061" cy="4189146"/>
              <a:chOff x="1150518" y="401119"/>
              <a:chExt cx="3835061" cy="4189146"/>
            </a:xfrm>
          </p:grpSpPr>
          <p:grpSp>
            <p:nvGrpSpPr>
              <p:cNvPr id="275" name="Grupo 274">
                <a:extLst>
                  <a:ext uri="{FF2B5EF4-FFF2-40B4-BE49-F238E27FC236}">
                    <a16:creationId xmlns:a16="http://schemas.microsoft.com/office/drawing/2014/main" id="{B3FCC106-C79B-765B-6E39-2784AAB2060D}"/>
                  </a:ext>
                </a:extLst>
              </p:cNvPr>
              <p:cNvGrpSpPr/>
              <p:nvPr/>
            </p:nvGrpSpPr>
            <p:grpSpPr>
              <a:xfrm>
                <a:off x="1170323" y="713139"/>
                <a:ext cx="3815256" cy="3479585"/>
                <a:chOff x="3941379" y="1265345"/>
                <a:chExt cx="3815256" cy="3479585"/>
              </a:xfrm>
            </p:grpSpPr>
            <p:pic>
              <p:nvPicPr>
                <p:cNvPr id="277" name="Imagen 276">
                  <a:extLst>
                    <a:ext uri="{FF2B5EF4-FFF2-40B4-BE49-F238E27FC236}">
                      <a16:creationId xmlns:a16="http://schemas.microsoft.com/office/drawing/2014/main" id="{12496B81-355F-0C48-D9B8-8C10596088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583" t="43752" r="25786" b="30880"/>
                <a:stretch/>
              </p:blipFill>
              <p:spPr>
                <a:xfrm>
                  <a:off x="3941379" y="3005138"/>
                  <a:ext cx="3815256" cy="1739792"/>
                </a:xfrm>
                <a:prstGeom prst="rect">
                  <a:avLst/>
                </a:prstGeom>
              </p:spPr>
            </p:pic>
            <p:pic>
              <p:nvPicPr>
                <p:cNvPr id="278" name="Imagen 277">
                  <a:extLst>
                    <a:ext uri="{FF2B5EF4-FFF2-40B4-BE49-F238E27FC236}">
                      <a16:creationId xmlns:a16="http://schemas.microsoft.com/office/drawing/2014/main" id="{4DB58D66-77AA-0AC1-2517-3CA0D1E343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583" t="43752" r="25786" b="30880"/>
                <a:stretch/>
              </p:blipFill>
              <p:spPr>
                <a:xfrm flipV="1">
                  <a:off x="3941379" y="1265345"/>
                  <a:ext cx="3815256" cy="1739793"/>
                </a:xfrm>
                <a:prstGeom prst="rect">
                  <a:avLst/>
                </a:prstGeom>
              </p:spPr>
            </p:pic>
          </p:grpSp>
          <p:pic>
            <p:nvPicPr>
              <p:cNvPr id="276" name="Imagen 275">
                <a:extLst>
                  <a:ext uri="{FF2B5EF4-FFF2-40B4-BE49-F238E27FC236}">
                    <a16:creationId xmlns:a16="http://schemas.microsoft.com/office/drawing/2014/main" id="{EEFE1EB1-99A0-17A5-A88C-7A8F09483A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72266" b="80469" l="17676" r="82422">
                            <a14:foregroundMark x1="17773" y1="79395" x2="17773" y2="79395"/>
                            <a14:foregroundMark x1="26563" y1="76563" x2="26563" y2="76563"/>
                            <a14:foregroundMark x1="34277" y1="76953" x2="34277" y2="76953"/>
                            <a14:foregroundMark x1="41309" y1="78027" x2="41309" y2="78027"/>
                            <a14:foregroundMark x1="57227" y1="76660" x2="57227" y2="76660"/>
                            <a14:foregroundMark x1="67480" y1="78516" x2="67480" y2="78516"/>
                            <a14:foregroundMark x1="74805" y1="78613" x2="74805" y2="78613"/>
                            <a14:foregroundMark x1="80273" y1="76953" x2="80273" y2="76953"/>
                            <a14:foregroundMark x1="53223" y1="75195" x2="53223" y2="75195"/>
                            <a14:foregroundMark x1="79688" y1="74414" x2="79688" y2="74414"/>
                            <a14:foregroundMark x1="82422" y1="74414" x2="81738" y2="74219"/>
                            <a14:backgroundMark x1="65723" y1="77051" x2="65723" y2="77051"/>
                          </a14:backgroundRemoval>
                        </a14:imgEffect>
                      </a14:imgLayer>
                    </a14:imgProps>
                  </a:ext>
                </a:extLst>
              </a:blip>
              <a:srcRect l="15188" t="71364" r="15228" b="18262"/>
              <a:stretch/>
            </p:blipFill>
            <p:spPr>
              <a:xfrm rot="5400000">
                <a:off x="-631773" y="2183410"/>
                <a:ext cx="4189146" cy="624564"/>
              </a:xfrm>
              <a:prstGeom prst="rect">
                <a:avLst/>
              </a:prstGeom>
            </p:spPr>
          </p:pic>
        </p:grpSp>
        <p:pic>
          <p:nvPicPr>
            <p:cNvPr id="274" name="Imagen 273">
              <a:extLst>
                <a:ext uri="{FF2B5EF4-FFF2-40B4-BE49-F238E27FC236}">
                  <a16:creationId xmlns:a16="http://schemas.microsoft.com/office/drawing/2014/main" id="{847C4B90-7F54-B87C-01F7-E04084F339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1895" y1="41406" x2="43555" y2="51074"/>
                          <a14:backgroundMark x1="67773" y1="22070" x2="67773" y2="22070"/>
                        </a14:backgroundRemoval>
                      </a14:imgEffect>
                    </a14:imgLayer>
                  </a14:imgProps>
                </a:ext>
              </a:extLst>
            </a:blip>
            <a:srcRect l="29700" t="61581" r="38416" b="32043"/>
            <a:stretch/>
          </p:blipFill>
          <p:spPr>
            <a:xfrm rot="16200000" flipV="1">
              <a:off x="3784556" y="1904954"/>
              <a:ext cx="412076" cy="1081536"/>
            </a:xfrm>
            <a:prstGeom prst="rect">
              <a:avLst/>
            </a:prstGeom>
            <a:effectLst>
              <a:softEdge rad="25400"/>
            </a:effectLst>
          </p:spPr>
        </p:pic>
      </p:grpSp>
    </p:spTree>
    <p:extLst>
      <p:ext uri="{BB962C8B-B14F-4D97-AF65-F5344CB8AC3E}">
        <p14:creationId xmlns:p14="http://schemas.microsoft.com/office/powerpoint/2010/main" val="3170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6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8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8" presetClass="emph" presetSubtype="0" accel="50000" decel="5000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Rot by="-25200000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8" presetClass="emph" presetSubtype="0" repeatCount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-25200000">
                                      <p:cBhvr>
                                        <p:cTn id="23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-25200000">
                                      <p:cBhvr>
                                        <p:cTn id="25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.04375 -0.0044 L -1.45833E-6 3.7037E-7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" y="20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mp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-25200000">
                                      <p:cBhvr>
                                        <p:cTn id="35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100"/>
                            </p:stCondLst>
                            <p:childTnLst>
                              <p:par>
                                <p:cTn id="37" presetID="8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46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48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50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10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MR miau miau</cp:lastModifiedBy>
  <cp:revision>3</cp:revision>
  <dcterms:created xsi:type="dcterms:W3CDTF">2024-03-29T21:42:57Z</dcterms:created>
  <dcterms:modified xsi:type="dcterms:W3CDTF">2024-04-06T16:49:36Z</dcterms:modified>
</cp:coreProperties>
</file>