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B154-A8CB-EBC0-9401-2E7CED224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6A3A8-3AD2-5FE5-2B3F-9EB64C816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3D73FE-DC50-7602-F5CE-3E41D48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0343E-71A6-FAC2-8FFE-ADAB4C8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9FFEA-F9FC-73B6-1BFA-F3B14836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374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15945-1550-DB0E-052E-DF6A7FF5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29A374-9DA8-E267-525D-F1C50C81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FEC64-0891-7603-F171-3A967074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047B2-985E-BEE5-CF25-44DE234F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56E1BA-14E0-5431-0ABB-9F9072F4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196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E21CD9-3CBE-19E2-C377-C45863C34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FBB9E1-FF75-1B84-A8B5-2D066151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0C6D0-0310-3E6A-5F6D-56391F4B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6FF81-5314-3EF2-0C5D-7996E16C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8408F-47BF-092B-78A4-0C2E4D38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9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FBE01-CCB3-268B-B4FF-C6132C9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4D05D-9978-9984-6651-6D49001F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0CD0A-19BC-6503-B274-93C5240B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9EDCF-682B-970F-C47C-318FAAAE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FD6B0-4FEE-C7E7-1309-26F56C0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193C6-761E-9F37-4687-048227F8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A02A7-7FBF-AB05-C87B-E60DF789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A6B19-4089-4C04-05D3-72A64D45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90713-E9A4-6704-C74F-1517CFC9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4308D-F412-8304-7206-5647BA57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18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B77E-6508-AD0F-D9E9-1631B8D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431F2-012F-A793-D40E-5AF9335BD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76617-62CE-3A76-120E-9E485109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A6D1F-D217-D3D4-3067-138F880C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9B28F0-21AF-499F-66D9-7BD68A12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E5DEB9-4B17-01DF-97B7-1997AF06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32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17C02-9C8B-3A85-640D-CB39E692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9AAF07-9EFB-A818-4EBB-7ADBC0FD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FA2DEA-9E94-6256-4E8B-9C9FBC1DC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889B03-B2CF-6C3A-87E7-58964CD4D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33ED56-FEF8-E654-238F-9D5D95125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928476-6B12-98BD-5676-9C5B98D4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4A08AF-06E6-2BB4-9730-EF30DA53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49B5B9-6B3B-8AA1-A1F6-912222C9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95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C74AD-7942-977C-F1B9-2144D67A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8FE37-C9E8-FE8B-DEAA-2B909549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F435C6-1616-E2A3-DC8D-6531B3D1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919F2C-93DB-527F-4049-80935A3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2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0FEC05-16ED-46C0-F66B-621CFCB5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8749D1-3562-32C3-97EF-0A857B5E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71CDC5-74CA-0D7C-DC42-87244C94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75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01B8D-6B39-3591-16CD-89A7C3CA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8CBBF-5271-97CF-1162-3AB2E7F8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84BB0-407B-6799-6B72-BF241E41E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5D8DEC-D8F7-19E0-84EA-1478919C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63AEB4-F0EF-7E78-7C7B-43D436AA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692750-D8D3-3718-5B6A-95FC8AE6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52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960D-DF27-0056-4A75-244F480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551231-77FC-D1EE-7F65-F72CA202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E4ECB2-3825-4D3F-0573-1A2D6CCA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1253CD-197B-51CE-C649-E453B81E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42C48-B1D8-07A8-2F4E-B94B3F30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6CDA41-90A9-893F-A89C-31E23426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53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54B60B-F0C7-49D0-0A2C-4337E8D4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5E2E55-4608-B5F7-563B-177DC1C6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B0BB8-12DE-4366-D884-8842A4FE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FBDAF-4943-49D9-A900-62487B713475}" type="datetimeFigureOut">
              <a:rPr lang="es-CL" smtClean="0"/>
              <a:t>13-05-2024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E640D-4CF7-9BAF-03E4-47FB33BE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A87D-B85A-AA03-4F90-487F1E846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7D1E7-3BCB-4704-8A02-16DCE19554B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90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F8F0200-1383-5333-F7C7-DD6B6250671B}"/>
              </a:ext>
            </a:extLst>
          </p:cNvPr>
          <p:cNvSpPr>
            <a:spLocks noChangeAspect="1"/>
          </p:cNvSpPr>
          <p:nvPr/>
        </p:nvSpPr>
        <p:spPr>
          <a:xfrm>
            <a:off x="2851687" y="0"/>
            <a:ext cx="6858000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5CBC623-69DE-EFEF-5C4C-AA706335B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1"/>
          <a:stretch/>
        </p:blipFill>
        <p:spPr>
          <a:xfrm>
            <a:off x="2980743" y="0"/>
            <a:ext cx="3299944" cy="6858000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26C37BF-0940-2D17-DC4B-C3344D1049A8}"/>
              </a:ext>
            </a:extLst>
          </p:cNvPr>
          <p:cNvCxnSpPr>
            <a:cxnSpLocks/>
          </p:cNvCxnSpPr>
          <p:nvPr/>
        </p:nvCxnSpPr>
        <p:spPr>
          <a:xfrm>
            <a:off x="5904370" y="1195307"/>
            <a:ext cx="1534655" cy="61444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6AEFA7CD-B2A4-C36E-602E-405FF85CAD4F}"/>
              </a:ext>
            </a:extLst>
          </p:cNvPr>
          <p:cNvCxnSpPr>
            <a:cxnSpLocks/>
          </p:cNvCxnSpPr>
          <p:nvPr/>
        </p:nvCxnSpPr>
        <p:spPr>
          <a:xfrm flipV="1">
            <a:off x="5029200" y="376803"/>
            <a:ext cx="2007029" cy="442347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F71F60E6-7EF4-7745-C62B-46A98ED946A4}"/>
              </a:ext>
            </a:extLst>
          </p:cNvPr>
          <p:cNvCxnSpPr>
            <a:cxnSpLocks/>
          </p:cNvCxnSpPr>
          <p:nvPr/>
        </p:nvCxnSpPr>
        <p:spPr>
          <a:xfrm>
            <a:off x="5228095" y="3005057"/>
            <a:ext cx="1999764" cy="66206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A67C0F-FE8A-BA95-4971-DA696A980D98}"/>
              </a:ext>
            </a:extLst>
          </p:cNvPr>
          <p:cNvSpPr txBox="1"/>
          <p:nvPr/>
        </p:nvSpPr>
        <p:spPr>
          <a:xfrm>
            <a:off x="7145698" y="192137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Color 3</a:t>
            </a:r>
            <a:endParaRPr lang="es-CL" sz="28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50B8C82-BE01-43E8-5EFE-97E2E1A49084}"/>
              </a:ext>
            </a:extLst>
          </p:cNvPr>
          <p:cNvSpPr txBox="1"/>
          <p:nvPr/>
        </p:nvSpPr>
        <p:spPr>
          <a:xfrm>
            <a:off x="7439025" y="1628855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Color 2</a:t>
            </a:r>
            <a:endParaRPr lang="es-CL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099848-0ECB-5DB2-5F52-CC8E56305778}"/>
              </a:ext>
            </a:extLst>
          </p:cNvPr>
          <p:cNvSpPr txBox="1"/>
          <p:nvPr/>
        </p:nvSpPr>
        <p:spPr>
          <a:xfrm>
            <a:off x="7158799" y="3365432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Color 1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727535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MR miau miau</dc:creator>
  <cp:lastModifiedBy>MR miau miau</cp:lastModifiedBy>
  <cp:revision>1</cp:revision>
  <dcterms:created xsi:type="dcterms:W3CDTF">2024-05-13T12:40:17Z</dcterms:created>
  <dcterms:modified xsi:type="dcterms:W3CDTF">2024-05-13T13:01:21Z</dcterms:modified>
</cp:coreProperties>
</file>