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151E-D783-49FF-8C5D-30B7436009E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2BA1-6694-4C45-A07B-4B91168D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6100" y="901700"/>
            <a:ext cx="1080000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/>
              <a:t>Traces</a:t>
            </a:r>
            <a:endParaRPr lang="en-US" sz="1600" b="1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i</a:t>
            </a:r>
            <a:r>
              <a:rPr lang="en-US" sz="1600" u="sng" dirty="0" smtClean="0"/>
              <a:t>d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6100" y="2152829"/>
            <a:ext cx="108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/>
              <a:t>Steps</a:t>
            </a:r>
            <a:endParaRPr lang="en-US" sz="1600" b="1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i</a:t>
            </a:r>
            <a:r>
              <a:rPr lang="en-US" sz="1600" u="sng" dirty="0" smtClean="0"/>
              <a:t>d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/>
              <a:t>target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type</a:t>
            </a:r>
            <a:endParaRPr lang="en-US" sz="1600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35200" y="2152829"/>
            <a:ext cx="108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smtClean="0"/>
              <a:t>Queries</a:t>
            </a:r>
            <a:endParaRPr lang="en-US" sz="1600" b="1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view</a:t>
            </a:r>
            <a:endParaRPr lang="en-US" sz="1600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count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before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after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24300" y="2152829"/>
            <a:ext cx="1080000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 err="1" smtClean="0"/>
              <a:t>QueryArgs</a:t>
            </a:r>
            <a:endParaRPr lang="en-US" sz="1600" b="1" dirty="0" smtClean="0"/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u="sng" dirty="0"/>
              <a:t>i</a:t>
            </a:r>
            <a:r>
              <a:rPr lang="en-US" sz="1600" u="sng" dirty="0" smtClean="0"/>
              <a:t>d</a:t>
            </a:r>
          </a:p>
          <a:p>
            <a:pPr marL="36000" indent="-108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922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2</cp:revision>
  <dcterms:created xsi:type="dcterms:W3CDTF">2016-07-04T06:43:10Z</dcterms:created>
  <dcterms:modified xsi:type="dcterms:W3CDTF">2016-07-18T06:37:56Z</dcterms:modified>
</cp:coreProperties>
</file>