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7157-10E3-42A4-960C-A7181C000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F5E3E-BCB7-4742-876D-4E12D62FB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CF04-50C5-4130-94B0-FF73D4A4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7DB3-5F6C-4B50-A0AB-DAB93C23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0121-8208-41A3-A6C9-65DC5B38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7C2D-E3E0-415C-859A-25FC4188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9879-2631-4233-BA9B-D2D3949C1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3919-45F9-420F-BBAC-952F85A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E0E3-9D39-4B11-A89F-74355578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BA7A-D961-4E12-AE0F-70659B6F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03F48-B8B3-4E9F-B7DF-DA7777FDE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5680E-4F42-4FF5-8A2F-5014E1F8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380D-246A-4C89-A0F4-874C3945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F436-9E4E-432C-BEA8-625EF168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D353-4B0F-4F61-9B27-84E8E460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56C2-5B76-43EA-9933-3C65A450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FE7C-13EA-4D67-A9E2-55A0C80A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C076-0D58-4401-B5CD-BF630A25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6A877-E557-44F9-AE4E-5FE351D9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D388-FEB6-49A0-8002-58A75455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206B-3E19-4338-839B-099F5731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464A-D67D-47BD-A611-728F3B86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883D-135A-4A5D-A3FA-FC0C73C0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7D42-EC5F-4303-89B6-1A4928C9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98AD-DD88-4540-AECA-A4DC0F9A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7F7C-36C2-4EC2-B5A6-4CBA36BA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A09B-ECCE-4161-BA9E-0D63F3F9C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2063E-1047-4C65-974B-8532A3631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8E22-76DB-4B8B-AA72-A6102E11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5437-ACD4-4D9F-817C-EB1913D9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73672-584B-4DA7-8CB8-0EFBCC4B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9156-32E1-49E8-A9F9-E64E23CD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266C1-1C97-4B33-8C36-31238D4E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0FEC6-4920-4939-A55D-EB920BA6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2FAB5-0198-47AF-893A-96A3E9D32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11F93-70DC-4D2F-B95E-EC233A14D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D181F-D54B-46D5-8BE9-32705377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D5509-D15A-416D-AC0B-9262456B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2800F-C675-42E3-B859-78F3F48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A8DE-9EBB-4936-811A-9D9749A6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13F79-DA2B-422F-BD2F-384CDFAF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98CE6-88EE-42F6-AAEC-A8E97B7B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48221-0784-42A7-9B9F-F78D41B2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8611D-4A7C-4A5A-9965-BA23630B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A948C-3225-4123-80C8-6ADA2582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77ECB-001F-4AE8-9C92-83C47A26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382E-1F54-4A4F-8146-5307D575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9A0A-3501-4C6E-B204-335B24FF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3B885-F00C-43E3-B831-A55DC5419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9D68A-4263-4F35-AC94-E5BE3A6D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52332-ED1A-42ED-AD32-41099D0A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2C565-7A73-49FB-A830-1F400137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C1BA-D258-4F2A-A1AF-8C4F21E0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B2B41-26B2-4C76-B115-ADE65F14C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A95F3-6F05-4318-934A-345C0471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ED20-6D13-460A-A429-2E96570F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7ADF-BCCF-498B-9B0F-745CCFBC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4DCBC-E7D2-47E1-AD11-44256F3E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2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AE501-C95F-43E1-B89F-F0B8754A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10FD-2681-4C96-929F-F99B989A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F099-6D50-4E97-A315-D6AFA0930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CE08-B1BC-48CB-8477-C37CC1BCB37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9717-8941-493C-8A08-FD3F1368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03FAF-0134-4108-9A2A-45650655C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018E-D5B7-4178-A5E1-71406775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C1A161-489F-486C-AFBA-D737026A0297}"/>
              </a:ext>
            </a:extLst>
          </p:cNvPr>
          <p:cNvCxnSpPr>
            <a:cxnSpLocks/>
          </p:cNvCxnSpPr>
          <p:nvPr/>
        </p:nvCxnSpPr>
        <p:spPr>
          <a:xfrm flipH="1">
            <a:off x="1268051" y="1456557"/>
            <a:ext cx="3024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5F0344-B0BD-405E-A337-484880BC6033}"/>
              </a:ext>
            </a:extLst>
          </p:cNvPr>
          <p:cNvCxnSpPr>
            <a:cxnSpLocks/>
          </p:cNvCxnSpPr>
          <p:nvPr/>
        </p:nvCxnSpPr>
        <p:spPr>
          <a:xfrm flipH="1">
            <a:off x="1614487" y="3068667"/>
            <a:ext cx="3024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E75BEF-F0BF-423C-9893-61791F19E9F2}"/>
              </a:ext>
            </a:extLst>
          </p:cNvPr>
          <p:cNvGrpSpPr/>
          <p:nvPr/>
        </p:nvGrpSpPr>
        <p:grpSpPr>
          <a:xfrm>
            <a:off x="1025611" y="172993"/>
            <a:ext cx="442750" cy="3333927"/>
            <a:chOff x="1025611" y="172993"/>
            <a:chExt cx="442750" cy="3333927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091C88B7-17BD-4258-9173-74B940CD82CF}"/>
                </a:ext>
              </a:extLst>
            </p:cNvPr>
            <p:cNvSpPr/>
            <p:nvPr/>
          </p:nvSpPr>
          <p:spPr>
            <a:xfrm>
              <a:off x="1123418" y="506628"/>
              <a:ext cx="235825" cy="3000292"/>
            </a:xfrm>
            <a:prstGeom prst="downArrow">
              <a:avLst>
                <a:gd name="adj1" fmla="val 50000"/>
                <a:gd name="adj2" fmla="val 701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D465ED-1109-47A7-9297-4149E7E35BB3}"/>
                </a:ext>
              </a:extLst>
            </p:cNvPr>
            <p:cNvSpPr txBox="1"/>
            <p:nvPr/>
          </p:nvSpPr>
          <p:spPr>
            <a:xfrm>
              <a:off x="1025611" y="17299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DejaVu Sans Condensed" panose="020B0606030804020204" pitchFamily="34" charset="0"/>
                  <a:ea typeface="DejaVu Sans Condensed" panose="020B0606030804020204" pitchFamily="34" charset="0"/>
                  <a:cs typeface="DejaVu Sans Condensed" panose="020B0606030804020204" pitchFamily="34" charset="0"/>
                </a:rPr>
                <a:t>T1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212FB5-5359-498C-9C81-CECB2C63DCDB}"/>
              </a:ext>
            </a:extLst>
          </p:cNvPr>
          <p:cNvSpPr txBox="1"/>
          <p:nvPr/>
        </p:nvSpPr>
        <p:spPr>
          <a:xfrm>
            <a:off x="2063576" y="234778"/>
            <a:ext cx="1300356" cy="3333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 …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 …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 …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 …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 …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UPDATE 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C8F699-FF1D-455F-9153-FDDF4ED0C2F0}"/>
              </a:ext>
            </a:extLst>
          </p:cNvPr>
          <p:cNvGrpSpPr/>
          <p:nvPr/>
        </p:nvGrpSpPr>
        <p:grpSpPr>
          <a:xfrm>
            <a:off x="1359243" y="1122922"/>
            <a:ext cx="442750" cy="2383998"/>
            <a:chOff x="1359243" y="172993"/>
            <a:chExt cx="442750" cy="2383998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E9C8FB29-21E6-4129-9098-45A06C201D70}"/>
                </a:ext>
              </a:extLst>
            </p:cNvPr>
            <p:cNvSpPr/>
            <p:nvPr/>
          </p:nvSpPr>
          <p:spPr>
            <a:xfrm>
              <a:off x="1457050" y="506628"/>
              <a:ext cx="247136" cy="2050363"/>
            </a:xfrm>
            <a:prstGeom prst="downArrow">
              <a:avLst>
                <a:gd name="adj1" fmla="val 50000"/>
                <a:gd name="adj2" fmla="val 66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79CBD3-630B-4A4E-852E-B3BA790AF451}"/>
                </a:ext>
              </a:extLst>
            </p:cNvPr>
            <p:cNvSpPr txBox="1"/>
            <p:nvPr/>
          </p:nvSpPr>
          <p:spPr>
            <a:xfrm>
              <a:off x="1359243" y="17299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DejaVu Sans Condensed" panose="020B0606030804020204" pitchFamily="34" charset="0"/>
                  <a:ea typeface="DejaVu Sans Condensed" panose="020B0606030804020204" pitchFamily="34" charset="0"/>
                  <a:cs typeface="DejaVu Sans Condensed" panose="020B0606030804020204" pitchFamily="34" charset="0"/>
                </a:rPr>
                <a:t>T2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1AD3A8-213A-4528-8B65-2FC284D6DA82}"/>
              </a:ext>
            </a:extLst>
          </p:cNvPr>
          <p:cNvGrpSpPr/>
          <p:nvPr/>
        </p:nvGrpSpPr>
        <p:grpSpPr>
          <a:xfrm>
            <a:off x="1692875" y="2735032"/>
            <a:ext cx="442750" cy="771888"/>
            <a:chOff x="1692875" y="172992"/>
            <a:chExt cx="442750" cy="771888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47C9D7DF-E90D-4384-8013-68E343F5518F}"/>
                </a:ext>
              </a:extLst>
            </p:cNvPr>
            <p:cNvSpPr/>
            <p:nvPr/>
          </p:nvSpPr>
          <p:spPr>
            <a:xfrm>
              <a:off x="1790682" y="506627"/>
              <a:ext cx="235825" cy="438253"/>
            </a:xfrm>
            <a:prstGeom prst="downArrow">
              <a:avLst>
                <a:gd name="adj1" fmla="val 50000"/>
                <a:gd name="adj2" fmla="val 701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C4E821-315C-4BCF-9D41-3E3C0E063E39}"/>
                </a:ext>
              </a:extLst>
            </p:cNvPr>
            <p:cNvSpPr txBox="1"/>
            <p:nvPr/>
          </p:nvSpPr>
          <p:spPr>
            <a:xfrm>
              <a:off x="1692875" y="1729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DejaVu Sans Condensed" panose="020B0606030804020204" pitchFamily="34" charset="0"/>
                  <a:ea typeface="DejaVu Sans Condensed" panose="020B0606030804020204" pitchFamily="34" charset="0"/>
                  <a:cs typeface="DejaVu Sans Condensed" panose="020B0606030804020204" pitchFamily="34" charset="0"/>
                </a:rPr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02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 Condensed</vt:lpstr>
      <vt:lpstr>DejaVu Sans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Treffer, Arian (external - Partner)</dc:creator>
  <cp:lastModifiedBy>Treffer, Arian (external - Partner)</cp:lastModifiedBy>
  <cp:revision>4</cp:revision>
  <dcterms:created xsi:type="dcterms:W3CDTF">2018-06-20T08:31:25Z</dcterms:created>
  <dcterms:modified xsi:type="dcterms:W3CDTF">2018-06-20T08:41:00Z</dcterms:modified>
</cp:coreProperties>
</file>